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3" r:id="rId4"/>
    <p:sldId id="271" r:id="rId5"/>
    <p:sldId id="264" r:id="rId6"/>
    <p:sldId id="265" r:id="rId7"/>
    <p:sldId id="267" r:id="rId8"/>
    <p:sldId id="268" r:id="rId9"/>
    <p:sldId id="272" r:id="rId10"/>
    <p:sldId id="273" r:id="rId11"/>
    <p:sldId id="262" r:id="rId12"/>
  </p:sldIdLst>
  <p:sldSz cx="12192000" cy="6858000"/>
  <p:notesSz cx="12192000" cy="6858000"/>
  <p:embeddedFontLst>
    <p:embeddedFont>
      <p:font typeface="Bebas Neue Bold" panose="020B0606020202050201" pitchFamily="34" charset="-52"/>
      <p:bold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Georgia" panose="02040502050405020303" pitchFamily="18" charset="0"/>
      <p:regular r:id="rId19"/>
      <p:bold r:id="rId20"/>
      <p:italic r:id="rId21"/>
      <p:boldItalic r:id="rId22"/>
    </p:embeddedFont>
    <p:embeddedFont>
      <p:font typeface="Cera Pro Medium" panose="00000600000000000000" pitchFamily="2" charset="0"/>
      <p:regular r:id="rId23"/>
      <p:italic r:id="rId24"/>
    </p:embeddedFont>
    <p:embeddedFont>
      <p:font typeface="Bebas Neue Book" panose="00000500000000000000" pitchFamily="2" charset="-52"/>
      <p:regular r:id="rId25"/>
    </p:embeddedFont>
  </p:embeddedFontLst>
  <p:defaultTextStyle>
    <a:defPPr>
      <a:defRPr kern="0"/>
    </a:def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483" autoAdjust="0"/>
  </p:normalViewPr>
  <p:slideViewPr>
    <p:cSldViewPr>
      <p:cViewPr>
        <p:scale>
          <a:sx n="125" d="100"/>
          <a:sy n="125" d="100"/>
        </p:scale>
        <p:origin x="-72" y="4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7CB673-7361-4DC5-BD1D-10892383A35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74A838B-F8CC-44E1-B040-781F1D90CC1F}">
      <dgm:prSet/>
      <dgm:spPr/>
      <dgm:t>
        <a:bodyPr/>
        <a:lstStyle/>
        <a:p>
          <a:r>
            <a:rPr lang="ru-RU" b="1" dirty="0" smtClean="0"/>
            <a:t>направление</a:t>
          </a:r>
          <a:endParaRPr lang="ru-RU" dirty="0"/>
        </a:p>
      </dgm:t>
    </dgm:pt>
    <dgm:pt modelId="{A4743253-F493-49AE-BA15-C64DD0D86F4B}" type="parTrans" cxnId="{7E9F7C9F-8746-48F1-8F0D-152446E33E1C}">
      <dgm:prSet/>
      <dgm:spPr/>
      <dgm:t>
        <a:bodyPr/>
        <a:lstStyle/>
        <a:p>
          <a:endParaRPr lang="ru-RU"/>
        </a:p>
      </dgm:t>
    </dgm:pt>
    <dgm:pt modelId="{C6C5C581-7815-4939-935B-60B1A58B01ED}" type="sibTrans" cxnId="{7E9F7C9F-8746-48F1-8F0D-152446E33E1C}">
      <dgm:prSet/>
      <dgm:spPr/>
      <dgm:t>
        <a:bodyPr/>
        <a:lstStyle/>
        <a:p>
          <a:endParaRPr lang="ru-RU"/>
        </a:p>
      </dgm:t>
    </dgm:pt>
    <dgm:pt modelId="{10225546-18C8-4B7D-B171-E1F218BB30AC}">
      <dgm:prSet/>
      <dgm:spPr/>
      <dgm:t>
        <a:bodyPr/>
        <a:lstStyle/>
        <a:p>
          <a:r>
            <a:rPr lang="ru-RU" b="1" dirty="0" smtClean="0"/>
            <a:t>СНИЛС</a:t>
          </a:r>
          <a:endParaRPr lang="ru-RU" dirty="0"/>
        </a:p>
      </dgm:t>
    </dgm:pt>
    <dgm:pt modelId="{7D152026-0A48-4E8A-8426-309C087C941D}" type="parTrans" cxnId="{E869A257-531B-4EF6-8661-D1255A3E8C2D}">
      <dgm:prSet/>
      <dgm:spPr/>
      <dgm:t>
        <a:bodyPr/>
        <a:lstStyle/>
        <a:p>
          <a:endParaRPr lang="ru-RU"/>
        </a:p>
      </dgm:t>
    </dgm:pt>
    <dgm:pt modelId="{C9A69D90-1B0B-470A-8EED-6E8CEBF51286}" type="sibTrans" cxnId="{E869A257-531B-4EF6-8661-D1255A3E8C2D}">
      <dgm:prSet/>
      <dgm:spPr/>
      <dgm:t>
        <a:bodyPr/>
        <a:lstStyle/>
        <a:p>
          <a:endParaRPr lang="ru-RU"/>
        </a:p>
      </dgm:t>
    </dgm:pt>
    <dgm:pt modelId="{D1FEE540-9688-4E1C-A9B5-BB7383077C53}">
      <dgm:prSet/>
      <dgm:spPr/>
      <dgm:t>
        <a:bodyPr/>
        <a:lstStyle/>
        <a:p>
          <a:r>
            <a:rPr lang="ru-RU" b="1" dirty="0" smtClean="0"/>
            <a:t>заключения, выданные по результатам обязательных предварительных и (или) периодических медицинских осмотров работников, (при их наличии)</a:t>
          </a:r>
          <a:endParaRPr lang="ru-RU" dirty="0"/>
        </a:p>
      </dgm:t>
    </dgm:pt>
    <dgm:pt modelId="{33E3AD34-E801-4F2E-A35C-6F87C8723076}" type="parTrans" cxnId="{C79E61AB-84E5-4DE6-B859-F2AA9C7F5337}">
      <dgm:prSet/>
      <dgm:spPr/>
      <dgm:t>
        <a:bodyPr/>
        <a:lstStyle/>
        <a:p>
          <a:endParaRPr lang="ru-RU"/>
        </a:p>
      </dgm:t>
    </dgm:pt>
    <dgm:pt modelId="{0E930D0E-11F6-45A4-A0BC-9A22C11EB0D0}" type="sibTrans" cxnId="{C79E61AB-84E5-4DE6-B859-F2AA9C7F5337}">
      <dgm:prSet/>
      <dgm:spPr/>
      <dgm:t>
        <a:bodyPr/>
        <a:lstStyle/>
        <a:p>
          <a:endParaRPr lang="ru-RU"/>
        </a:p>
      </dgm:t>
    </dgm:pt>
    <dgm:pt modelId="{DC57099B-8C4B-4EF3-97FD-890FE05DBE00}">
      <dgm:prSet/>
      <dgm:spPr/>
      <dgm:t>
        <a:bodyPr/>
        <a:lstStyle/>
        <a:p>
          <a:r>
            <a:rPr lang="ru-RU" b="1" smtClean="0"/>
            <a:t>паспорт (или иной документ, удостоверяющий личность)</a:t>
          </a:r>
          <a:endParaRPr lang="ru-RU"/>
        </a:p>
      </dgm:t>
    </dgm:pt>
    <dgm:pt modelId="{CEE64F29-2B0A-4CE3-ABCA-A60BEEC6F2E0}" type="parTrans" cxnId="{8E064B18-42BD-4BD1-A25C-FBEE98A8CA67}">
      <dgm:prSet/>
      <dgm:spPr/>
      <dgm:t>
        <a:bodyPr/>
        <a:lstStyle/>
        <a:p>
          <a:endParaRPr lang="ru-RU"/>
        </a:p>
      </dgm:t>
    </dgm:pt>
    <dgm:pt modelId="{48914E85-CCAB-4A11-99B0-9B38DFC92E92}" type="sibTrans" cxnId="{8E064B18-42BD-4BD1-A25C-FBEE98A8CA67}">
      <dgm:prSet/>
      <dgm:spPr/>
      <dgm:t>
        <a:bodyPr/>
        <a:lstStyle/>
        <a:p>
          <a:endParaRPr lang="ru-RU"/>
        </a:p>
      </dgm:t>
    </dgm:pt>
    <dgm:pt modelId="{EF488828-C8CA-446F-94FE-C249321D4CFE}" type="pres">
      <dgm:prSet presAssocID="{957CB673-7361-4DC5-BD1D-10892383A35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E7EFA6C-144A-4C78-BBC5-111F5677BA7C}" type="pres">
      <dgm:prSet presAssocID="{174A838B-F8CC-44E1-B040-781F1D90CC1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CDE07E-8EA4-488D-8606-B0E91A68054E}" type="pres">
      <dgm:prSet presAssocID="{C6C5C581-7815-4939-935B-60B1A58B01ED}" presName="spacer" presStyleCnt="0"/>
      <dgm:spPr/>
    </dgm:pt>
    <dgm:pt modelId="{896176AC-66F6-4623-BF00-74C71A2F446F}" type="pres">
      <dgm:prSet presAssocID="{10225546-18C8-4B7D-B171-E1F218BB30A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ECA55-F5A8-4594-B83E-02D546939D33}" type="pres">
      <dgm:prSet presAssocID="{C9A69D90-1B0B-470A-8EED-6E8CEBF51286}" presName="spacer" presStyleCnt="0"/>
      <dgm:spPr/>
    </dgm:pt>
    <dgm:pt modelId="{8B268FE7-2A66-4960-85C1-2B494B62AC92}" type="pres">
      <dgm:prSet presAssocID="{D1FEE540-9688-4E1C-A9B5-BB7383077C53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724A59-194C-4A12-94CE-68F1C19F2F50}" type="pres">
      <dgm:prSet presAssocID="{0E930D0E-11F6-45A4-A0BC-9A22C11EB0D0}" presName="spacer" presStyleCnt="0"/>
      <dgm:spPr/>
    </dgm:pt>
    <dgm:pt modelId="{06384317-DAF2-4FDE-9FFC-A8395FF444DD}" type="pres">
      <dgm:prSet presAssocID="{DC57099B-8C4B-4EF3-97FD-890FE05DBE00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E064B18-42BD-4BD1-A25C-FBEE98A8CA67}" srcId="{957CB673-7361-4DC5-BD1D-10892383A356}" destId="{DC57099B-8C4B-4EF3-97FD-890FE05DBE00}" srcOrd="3" destOrd="0" parTransId="{CEE64F29-2B0A-4CE3-ABCA-A60BEEC6F2E0}" sibTransId="{48914E85-CCAB-4A11-99B0-9B38DFC92E92}"/>
    <dgm:cxn modelId="{675C3809-BA9A-4158-87E3-49E091EB9D90}" type="presOf" srcId="{10225546-18C8-4B7D-B171-E1F218BB30AC}" destId="{896176AC-66F6-4623-BF00-74C71A2F446F}" srcOrd="0" destOrd="0" presId="urn:microsoft.com/office/officeart/2005/8/layout/vList2"/>
    <dgm:cxn modelId="{7E9F7C9F-8746-48F1-8F0D-152446E33E1C}" srcId="{957CB673-7361-4DC5-BD1D-10892383A356}" destId="{174A838B-F8CC-44E1-B040-781F1D90CC1F}" srcOrd="0" destOrd="0" parTransId="{A4743253-F493-49AE-BA15-C64DD0D86F4B}" sibTransId="{C6C5C581-7815-4939-935B-60B1A58B01ED}"/>
    <dgm:cxn modelId="{79BC9065-3AAD-4A23-9E9C-1F1696321681}" type="presOf" srcId="{174A838B-F8CC-44E1-B040-781F1D90CC1F}" destId="{AE7EFA6C-144A-4C78-BBC5-111F5677BA7C}" srcOrd="0" destOrd="0" presId="urn:microsoft.com/office/officeart/2005/8/layout/vList2"/>
    <dgm:cxn modelId="{25EA2B62-6EAD-49FE-ADDA-F78528D2BC21}" type="presOf" srcId="{957CB673-7361-4DC5-BD1D-10892383A356}" destId="{EF488828-C8CA-446F-94FE-C249321D4CFE}" srcOrd="0" destOrd="0" presId="urn:microsoft.com/office/officeart/2005/8/layout/vList2"/>
    <dgm:cxn modelId="{1FDE2BCF-B057-46B8-B04A-F6E7418C40F7}" type="presOf" srcId="{DC57099B-8C4B-4EF3-97FD-890FE05DBE00}" destId="{06384317-DAF2-4FDE-9FFC-A8395FF444DD}" srcOrd="0" destOrd="0" presId="urn:microsoft.com/office/officeart/2005/8/layout/vList2"/>
    <dgm:cxn modelId="{E869A257-531B-4EF6-8661-D1255A3E8C2D}" srcId="{957CB673-7361-4DC5-BD1D-10892383A356}" destId="{10225546-18C8-4B7D-B171-E1F218BB30AC}" srcOrd="1" destOrd="0" parTransId="{7D152026-0A48-4E8A-8426-309C087C941D}" sibTransId="{C9A69D90-1B0B-470A-8EED-6E8CEBF51286}"/>
    <dgm:cxn modelId="{C79E61AB-84E5-4DE6-B859-F2AA9C7F5337}" srcId="{957CB673-7361-4DC5-BD1D-10892383A356}" destId="{D1FEE540-9688-4E1C-A9B5-BB7383077C53}" srcOrd="2" destOrd="0" parTransId="{33E3AD34-E801-4F2E-A35C-6F87C8723076}" sibTransId="{0E930D0E-11F6-45A4-A0BC-9A22C11EB0D0}"/>
    <dgm:cxn modelId="{4ABAC09C-FFF1-4948-A923-C0B13612288E}" type="presOf" srcId="{D1FEE540-9688-4E1C-A9B5-BB7383077C53}" destId="{8B268FE7-2A66-4960-85C1-2B494B62AC92}" srcOrd="0" destOrd="0" presId="urn:microsoft.com/office/officeart/2005/8/layout/vList2"/>
    <dgm:cxn modelId="{516CA1F1-3432-4974-A570-9504DF6CBF34}" type="presParOf" srcId="{EF488828-C8CA-446F-94FE-C249321D4CFE}" destId="{AE7EFA6C-144A-4C78-BBC5-111F5677BA7C}" srcOrd="0" destOrd="0" presId="urn:microsoft.com/office/officeart/2005/8/layout/vList2"/>
    <dgm:cxn modelId="{16A3FE03-4ED4-48CD-A531-E90447F7D649}" type="presParOf" srcId="{EF488828-C8CA-446F-94FE-C249321D4CFE}" destId="{E8CDE07E-8EA4-488D-8606-B0E91A68054E}" srcOrd="1" destOrd="0" presId="urn:microsoft.com/office/officeart/2005/8/layout/vList2"/>
    <dgm:cxn modelId="{5BC634B4-9FC4-4F91-96D5-465706A6CFCC}" type="presParOf" srcId="{EF488828-C8CA-446F-94FE-C249321D4CFE}" destId="{896176AC-66F6-4623-BF00-74C71A2F446F}" srcOrd="2" destOrd="0" presId="urn:microsoft.com/office/officeart/2005/8/layout/vList2"/>
    <dgm:cxn modelId="{B96BFDCC-46B0-4F11-99D1-C4E39372847C}" type="presParOf" srcId="{EF488828-C8CA-446F-94FE-C249321D4CFE}" destId="{977ECA55-F5A8-4594-B83E-02D546939D33}" srcOrd="3" destOrd="0" presId="urn:microsoft.com/office/officeart/2005/8/layout/vList2"/>
    <dgm:cxn modelId="{2AE81F48-DA6B-465D-B4F7-3B6179F404C0}" type="presParOf" srcId="{EF488828-C8CA-446F-94FE-C249321D4CFE}" destId="{8B268FE7-2A66-4960-85C1-2B494B62AC92}" srcOrd="4" destOrd="0" presId="urn:microsoft.com/office/officeart/2005/8/layout/vList2"/>
    <dgm:cxn modelId="{CEF9B9B7-1863-4AB7-AFED-B3F2E595B39E}" type="presParOf" srcId="{EF488828-C8CA-446F-94FE-C249321D4CFE}" destId="{65724A59-194C-4A12-94CE-68F1C19F2F50}" srcOrd="5" destOrd="0" presId="urn:microsoft.com/office/officeart/2005/8/layout/vList2"/>
    <dgm:cxn modelId="{EFBDB5A6-FBD8-45F8-826D-A7BA820D6E8C}" type="presParOf" srcId="{EF488828-C8CA-446F-94FE-C249321D4CFE}" destId="{06384317-DAF2-4FDE-9FFC-A8395FF444D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7EFA6C-144A-4C78-BBC5-111F5677BA7C}">
      <dsp:nvSpPr>
        <dsp:cNvPr id="0" name=""/>
        <dsp:cNvSpPr/>
      </dsp:nvSpPr>
      <dsp:spPr>
        <a:xfrm>
          <a:off x="0" y="99481"/>
          <a:ext cx="7758226" cy="9983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направление</a:t>
          </a:r>
          <a:endParaRPr lang="ru-RU" sz="1800" kern="1200" dirty="0"/>
        </a:p>
      </dsp:txBody>
      <dsp:txXfrm>
        <a:off x="48737" y="148218"/>
        <a:ext cx="7660752" cy="900901"/>
      </dsp:txXfrm>
    </dsp:sp>
    <dsp:sp modelId="{896176AC-66F6-4623-BF00-74C71A2F446F}">
      <dsp:nvSpPr>
        <dsp:cNvPr id="0" name=""/>
        <dsp:cNvSpPr/>
      </dsp:nvSpPr>
      <dsp:spPr>
        <a:xfrm>
          <a:off x="0" y="1149696"/>
          <a:ext cx="7758226" cy="9983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СНИЛС</a:t>
          </a:r>
          <a:endParaRPr lang="ru-RU" sz="1800" kern="1200" dirty="0"/>
        </a:p>
      </dsp:txBody>
      <dsp:txXfrm>
        <a:off x="48737" y="1198433"/>
        <a:ext cx="7660752" cy="900901"/>
      </dsp:txXfrm>
    </dsp:sp>
    <dsp:sp modelId="{8B268FE7-2A66-4960-85C1-2B494B62AC92}">
      <dsp:nvSpPr>
        <dsp:cNvPr id="0" name=""/>
        <dsp:cNvSpPr/>
      </dsp:nvSpPr>
      <dsp:spPr>
        <a:xfrm>
          <a:off x="0" y="2199912"/>
          <a:ext cx="7758226" cy="9983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заключения, выданные по результатам обязательных предварительных и (или) периодических медицинских осмотров работников, (при их наличии)</a:t>
          </a:r>
          <a:endParaRPr lang="ru-RU" sz="1800" kern="1200" dirty="0"/>
        </a:p>
      </dsp:txBody>
      <dsp:txXfrm>
        <a:off x="48737" y="2248649"/>
        <a:ext cx="7660752" cy="900901"/>
      </dsp:txXfrm>
    </dsp:sp>
    <dsp:sp modelId="{06384317-DAF2-4FDE-9FFC-A8395FF444DD}">
      <dsp:nvSpPr>
        <dsp:cNvPr id="0" name=""/>
        <dsp:cNvSpPr/>
      </dsp:nvSpPr>
      <dsp:spPr>
        <a:xfrm>
          <a:off x="0" y="3250128"/>
          <a:ext cx="7758226" cy="9983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паспорт (или иной документ, удостоверяющий личность)</a:t>
          </a:r>
          <a:endParaRPr lang="ru-RU" sz="1800" kern="1200"/>
        </a:p>
      </dsp:txBody>
      <dsp:txXfrm>
        <a:off x="48737" y="3298865"/>
        <a:ext cx="7660752" cy="9009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C270E9-159C-4E38-9F47-A2A130F5411E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6988EC-F54F-4B78-80CC-EAD7E37758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64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988EC-F54F-4B78-80CC-EAD7E377585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644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400" b="1" i="0">
                <a:solidFill>
                  <a:srgbClr val="185292"/>
                </a:solidFill>
                <a:latin typeface="Bebas Neue Bold"/>
                <a:cs typeface="Bebas Neue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850" b="1" i="0">
                <a:solidFill>
                  <a:srgbClr val="185292"/>
                </a:solidFill>
                <a:latin typeface="Bebas Neue Bold"/>
                <a:cs typeface="Bebas Neue Bol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185292"/>
                </a:solidFill>
                <a:latin typeface="Bebas Neue Regular"/>
                <a:cs typeface="Bebas Neue Regular"/>
              </a:defRPr>
            </a:lvl1pPr>
          </a:lstStyle>
          <a:p>
            <a:pPr marL="38100">
              <a:lnSpc>
                <a:spcPts val="1639"/>
              </a:lnSpc>
            </a:pPr>
            <a:fld id="{81D60167-4931-47E6-BA6A-407CBD079E47}" type="slidenum">
              <a:rPr spc="5" dirty="0"/>
              <a:t>‹#›</a:t>
            </a:fld>
            <a:endParaRPr spc="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400" b="1" i="0">
                <a:solidFill>
                  <a:srgbClr val="185292"/>
                </a:solidFill>
                <a:latin typeface="Bebas Neue Bold"/>
                <a:cs typeface="Bebas Neue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5850" b="1" i="0">
                <a:solidFill>
                  <a:srgbClr val="185292"/>
                </a:solidFill>
                <a:latin typeface="Bebas Neue Bold"/>
                <a:cs typeface="Bebas Neue Bol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185292"/>
                </a:solidFill>
                <a:latin typeface="Bebas Neue Regular"/>
                <a:cs typeface="Bebas Neue Regular"/>
              </a:defRPr>
            </a:lvl1pPr>
          </a:lstStyle>
          <a:p>
            <a:pPr marL="38100">
              <a:lnSpc>
                <a:spcPts val="1639"/>
              </a:lnSpc>
            </a:pPr>
            <a:fld id="{81D60167-4931-47E6-BA6A-407CBD079E47}" type="slidenum">
              <a:rPr spc="5" dirty="0"/>
              <a:t>‹#›</a:t>
            </a:fld>
            <a:endParaRPr spc="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400" b="1" i="0">
                <a:solidFill>
                  <a:srgbClr val="185292"/>
                </a:solidFill>
                <a:latin typeface="Bebas Neue Bold"/>
                <a:cs typeface="Bebas Neue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10/24/2023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185292"/>
                </a:solidFill>
                <a:latin typeface="Bebas Neue Regular"/>
                <a:cs typeface="Bebas Neue Regular"/>
              </a:defRPr>
            </a:lvl1pPr>
          </a:lstStyle>
          <a:p>
            <a:pPr marL="38100">
              <a:lnSpc>
                <a:spcPts val="1639"/>
              </a:lnSpc>
            </a:pPr>
            <a:fld id="{81D60167-4931-47E6-BA6A-407CBD079E47}" type="slidenum">
              <a:rPr spc="5" dirty="0"/>
              <a:t>‹#›</a:t>
            </a:fld>
            <a:endParaRPr spc="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400" b="1" i="0">
                <a:solidFill>
                  <a:srgbClr val="185292"/>
                </a:solidFill>
                <a:latin typeface="Bebas Neue Bold"/>
                <a:cs typeface="Bebas Neue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10/24/2023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185292"/>
                </a:solidFill>
                <a:latin typeface="Bebas Neue Regular"/>
                <a:cs typeface="Bebas Neue Regular"/>
              </a:defRPr>
            </a:lvl1pPr>
          </a:lstStyle>
          <a:p>
            <a:pPr marL="38100">
              <a:lnSpc>
                <a:spcPts val="1639"/>
              </a:lnSpc>
            </a:pPr>
            <a:fld id="{81D60167-4931-47E6-BA6A-407CBD079E47}" type="slidenum">
              <a:rPr spc="5" dirty="0"/>
              <a:t>‹#›</a:t>
            </a:fld>
            <a:endParaRPr spc="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10/24/2023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185292"/>
                </a:solidFill>
                <a:latin typeface="Bebas Neue Regular"/>
                <a:cs typeface="Bebas Neue Regular"/>
              </a:defRPr>
            </a:lvl1pPr>
          </a:lstStyle>
          <a:p>
            <a:pPr marL="38100">
              <a:lnSpc>
                <a:spcPts val="1639"/>
              </a:lnSpc>
            </a:pPr>
            <a:fld id="{81D60167-4931-47E6-BA6A-407CBD079E47}" type="slidenum">
              <a:rPr spc="5" dirty="0"/>
              <a:t>‹#›</a:t>
            </a:fld>
            <a:endParaRPr spc="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18975" y="209425"/>
            <a:ext cx="6278880" cy="975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400" b="1" i="0">
                <a:solidFill>
                  <a:srgbClr val="185292"/>
                </a:solidFill>
                <a:latin typeface="Bebas Neue Bold"/>
                <a:cs typeface="Bebas Neue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4748" y="1983148"/>
            <a:ext cx="599440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850" b="1" i="0">
                <a:solidFill>
                  <a:srgbClr val="185292"/>
                </a:solidFill>
                <a:latin typeface="Bebas Neue Bold"/>
                <a:cs typeface="Bebas Neue Bol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780998" y="6440216"/>
            <a:ext cx="159384" cy="218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185292"/>
                </a:solidFill>
                <a:latin typeface="Bebas Neue Regular"/>
                <a:cs typeface="Bebas Neue Regular"/>
              </a:defRPr>
            </a:lvl1pPr>
          </a:lstStyle>
          <a:p>
            <a:pPr marL="38100">
              <a:lnSpc>
                <a:spcPts val="1639"/>
              </a:lnSpc>
            </a:pPr>
            <a:fld id="{81D60167-4931-47E6-BA6A-407CBD079E47}" type="slidenum">
              <a:rPr spc="5" dirty="0"/>
              <a:t>‹#›</a:t>
            </a:fld>
            <a:endParaRPr spc="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24.png"/><Relationship Id="rId3" Type="http://schemas.openxmlformats.org/officeDocument/2006/relationships/image" Target="../media/image4.png"/><Relationship Id="rId7" Type="http://schemas.openxmlformats.org/officeDocument/2006/relationships/image" Target="../media/image19.png"/><Relationship Id="rId12" Type="http://schemas.openxmlformats.org/officeDocument/2006/relationships/image" Target="../media/image2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18.png"/><Relationship Id="rId10" Type="http://schemas.openxmlformats.org/officeDocument/2006/relationships/image" Target="../media/image21.png"/><Relationship Id="rId4" Type="http://schemas.openxmlformats.org/officeDocument/2006/relationships/image" Target="../media/image17.png"/><Relationship Id="rId9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24.png"/><Relationship Id="rId3" Type="http://schemas.openxmlformats.org/officeDocument/2006/relationships/image" Target="../media/image4.png"/><Relationship Id="rId7" Type="http://schemas.openxmlformats.org/officeDocument/2006/relationships/image" Target="../media/image19.png"/><Relationship Id="rId12" Type="http://schemas.openxmlformats.org/officeDocument/2006/relationships/image" Target="../media/image2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18.png"/><Relationship Id="rId10" Type="http://schemas.openxmlformats.org/officeDocument/2006/relationships/image" Target="../media/image21.png"/><Relationship Id="rId4" Type="http://schemas.openxmlformats.org/officeDocument/2006/relationships/image" Target="../media/image17.png"/><Relationship Id="rId9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24.png"/><Relationship Id="rId3" Type="http://schemas.openxmlformats.org/officeDocument/2006/relationships/image" Target="../media/image4.png"/><Relationship Id="rId7" Type="http://schemas.openxmlformats.org/officeDocument/2006/relationships/image" Target="../media/image19.png"/><Relationship Id="rId12" Type="http://schemas.openxmlformats.org/officeDocument/2006/relationships/image" Target="../media/image2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18.png"/><Relationship Id="rId10" Type="http://schemas.openxmlformats.org/officeDocument/2006/relationships/image" Target="../media/image21.png"/><Relationship Id="rId4" Type="http://schemas.openxmlformats.org/officeDocument/2006/relationships/image" Target="../media/image17.png"/><Relationship Id="rId9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24.png"/><Relationship Id="rId3" Type="http://schemas.openxmlformats.org/officeDocument/2006/relationships/image" Target="../media/image4.png"/><Relationship Id="rId7" Type="http://schemas.openxmlformats.org/officeDocument/2006/relationships/image" Target="../media/image19.png"/><Relationship Id="rId12" Type="http://schemas.openxmlformats.org/officeDocument/2006/relationships/image" Target="../media/image2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18.png"/><Relationship Id="rId10" Type="http://schemas.openxmlformats.org/officeDocument/2006/relationships/image" Target="../media/image21.png"/><Relationship Id="rId4" Type="http://schemas.openxmlformats.org/officeDocument/2006/relationships/image" Target="../media/image17.pn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24.png"/><Relationship Id="rId1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image" Target="../media/image19.png"/><Relationship Id="rId12" Type="http://schemas.openxmlformats.org/officeDocument/2006/relationships/image" Target="../media/image23.png"/><Relationship Id="rId17" Type="http://schemas.openxmlformats.org/officeDocument/2006/relationships/diagramColors" Target="../diagrams/colors1.xml"/><Relationship Id="rId2" Type="http://schemas.openxmlformats.org/officeDocument/2006/relationships/image" Target="../media/image16.png"/><Relationship Id="rId16" Type="http://schemas.openxmlformats.org/officeDocument/2006/relationships/diagramQuickStyle" Target="../diagrams/quickStyl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18.png"/><Relationship Id="rId15" Type="http://schemas.openxmlformats.org/officeDocument/2006/relationships/diagramLayout" Target="../diagrams/layout1.xml"/><Relationship Id="rId10" Type="http://schemas.openxmlformats.org/officeDocument/2006/relationships/image" Target="../media/image21.png"/><Relationship Id="rId4" Type="http://schemas.openxmlformats.org/officeDocument/2006/relationships/image" Target="../media/image17.png"/><Relationship Id="rId9" Type="http://schemas.openxmlformats.org/officeDocument/2006/relationships/image" Target="../media/image20.png"/><Relationship Id="rId1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24.png"/><Relationship Id="rId3" Type="http://schemas.openxmlformats.org/officeDocument/2006/relationships/image" Target="../media/image4.png"/><Relationship Id="rId7" Type="http://schemas.openxmlformats.org/officeDocument/2006/relationships/image" Target="../media/image19.png"/><Relationship Id="rId12" Type="http://schemas.openxmlformats.org/officeDocument/2006/relationships/image" Target="../media/image2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18.png"/><Relationship Id="rId10" Type="http://schemas.openxmlformats.org/officeDocument/2006/relationships/image" Target="../media/image21.png"/><Relationship Id="rId4" Type="http://schemas.openxmlformats.org/officeDocument/2006/relationships/image" Target="../media/image17.pn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24.png"/><Relationship Id="rId3" Type="http://schemas.openxmlformats.org/officeDocument/2006/relationships/image" Target="../media/image4.png"/><Relationship Id="rId7" Type="http://schemas.openxmlformats.org/officeDocument/2006/relationships/image" Target="../media/image19.png"/><Relationship Id="rId12" Type="http://schemas.openxmlformats.org/officeDocument/2006/relationships/image" Target="../media/image2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18.png"/><Relationship Id="rId10" Type="http://schemas.openxmlformats.org/officeDocument/2006/relationships/image" Target="../media/image21.png"/><Relationship Id="rId4" Type="http://schemas.openxmlformats.org/officeDocument/2006/relationships/image" Target="../media/image17.png"/><Relationship Id="rId9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24.png"/><Relationship Id="rId3" Type="http://schemas.openxmlformats.org/officeDocument/2006/relationships/image" Target="../media/image4.png"/><Relationship Id="rId7" Type="http://schemas.openxmlformats.org/officeDocument/2006/relationships/image" Target="../media/image19.png"/><Relationship Id="rId12" Type="http://schemas.openxmlformats.org/officeDocument/2006/relationships/image" Target="../media/image2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18.png"/><Relationship Id="rId10" Type="http://schemas.openxmlformats.org/officeDocument/2006/relationships/image" Target="../media/image21.png"/><Relationship Id="rId4" Type="http://schemas.openxmlformats.org/officeDocument/2006/relationships/image" Target="../media/image17.png"/><Relationship Id="rId9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24.png"/><Relationship Id="rId3" Type="http://schemas.openxmlformats.org/officeDocument/2006/relationships/image" Target="../media/image4.png"/><Relationship Id="rId7" Type="http://schemas.openxmlformats.org/officeDocument/2006/relationships/image" Target="../media/image19.png"/><Relationship Id="rId12" Type="http://schemas.openxmlformats.org/officeDocument/2006/relationships/image" Target="../media/image2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18.png"/><Relationship Id="rId10" Type="http://schemas.openxmlformats.org/officeDocument/2006/relationships/image" Target="../media/image21.png"/><Relationship Id="rId4" Type="http://schemas.openxmlformats.org/officeDocument/2006/relationships/image" Target="../media/image17.pn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308579" y="495893"/>
            <a:ext cx="4914265" cy="5990590"/>
            <a:chOff x="7278099" y="496442"/>
            <a:chExt cx="4914265" cy="5990590"/>
          </a:xfrm>
        </p:grpSpPr>
        <p:pic>
          <p:nvPicPr>
            <p:cNvPr id="3" name="object 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278099" y="558069"/>
              <a:ext cx="4913901" cy="56769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922367" y="496442"/>
              <a:ext cx="3892733" cy="5990041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553157" y="4601082"/>
            <a:ext cx="5777865" cy="1985159"/>
          </a:xfrm>
          <a:prstGeom prst="rect">
            <a:avLst/>
          </a:prstGeom>
        </p:spPr>
        <p:txBody>
          <a:bodyPr vert="horz" wrap="square" lIns="0" tIns="762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r>
              <a:rPr lang="ru-RU" sz="1600" dirty="0" smtClean="0">
                <a:latin typeface="Bebas Neue Book"/>
                <a:cs typeface="Bebas Neue Book"/>
              </a:rPr>
              <a:t>Консультант департамента условий </a:t>
            </a:r>
            <a:br>
              <a:rPr lang="ru-RU" sz="1600" dirty="0" smtClean="0">
                <a:latin typeface="Bebas Neue Book"/>
                <a:cs typeface="Bebas Neue Book"/>
              </a:rPr>
            </a:br>
            <a:r>
              <a:rPr lang="ru-RU" sz="1600" dirty="0" smtClean="0">
                <a:latin typeface="Bebas Neue Book"/>
                <a:cs typeface="Bebas Neue Book"/>
              </a:rPr>
              <a:t>и охраны труда министерства труда, </a:t>
            </a:r>
            <a:br>
              <a:rPr lang="ru-RU" sz="1600" dirty="0" smtClean="0">
                <a:latin typeface="Bebas Neue Book"/>
                <a:cs typeface="Bebas Neue Book"/>
              </a:rPr>
            </a:br>
            <a:r>
              <a:rPr lang="ru-RU" sz="1600" dirty="0" smtClean="0">
                <a:latin typeface="Bebas Neue Book"/>
                <a:cs typeface="Bebas Neue Book"/>
              </a:rPr>
              <a:t>занятости и миграционной политики</a:t>
            </a:r>
            <a:br>
              <a:rPr lang="ru-RU" sz="1600" dirty="0" smtClean="0">
                <a:latin typeface="Bebas Neue Book"/>
                <a:cs typeface="Bebas Neue Book"/>
              </a:rPr>
            </a:br>
            <a:r>
              <a:rPr lang="ru-RU" sz="1600" dirty="0" smtClean="0">
                <a:latin typeface="Bebas Neue Book"/>
                <a:cs typeface="Bebas Neue Book"/>
              </a:rPr>
              <a:t>Самарской области</a:t>
            </a:r>
            <a:br>
              <a:rPr lang="ru-RU" sz="1600" dirty="0" smtClean="0">
                <a:latin typeface="Bebas Neue Book"/>
                <a:cs typeface="Bebas Neue Book"/>
              </a:rPr>
            </a:br>
            <a:r>
              <a:rPr lang="ru-RU" sz="1600" dirty="0" smtClean="0">
                <a:latin typeface="Bebas Neue Book"/>
                <a:cs typeface="Bebas Neue Book"/>
              </a:rPr>
              <a:t>С.В.Матюшков</a:t>
            </a: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400" dirty="0" smtClean="0">
              <a:latin typeface="Bebas Neue Book"/>
              <a:cs typeface="Bebas Neue Book"/>
            </a:endParaRPr>
          </a:p>
          <a:p>
            <a:pPr marL="18415">
              <a:lnSpc>
                <a:spcPct val="100000"/>
              </a:lnSpc>
            </a:pPr>
            <a:r>
              <a:rPr sz="3000" spc="-20" dirty="0" smtClean="0">
                <a:solidFill>
                  <a:srgbClr val="1D1D1B"/>
                </a:solidFill>
                <a:latin typeface="Bebas Neue Book"/>
                <a:cs typeface="Bebas Neue Book"/>
              </a:rPr>
              <a:t>2023</a:t>
            </a:r>
            <a:endParaRPr sz="3000" dirty="0">
              <a:latin typeface="Bebas Neue Book"/>
              <a:cs typeface="Bebas Neue Book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2228689" y="511439"/>
            <a:ext cx="629285" cy="688340"/>
            <a:chOff x="2228689" y="511439"/>
            <a:chExt cx="629285" cy="688340"/>
          </a:xfrm>
        </p:grpSpPr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86669" y="511439"/>
              <a:ext cx="313690" cy="57270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619120" y="693369"/>
              <a:ext cx="33845" cy="6921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673055" y="654591"/>
              <a:ext cx="37465" cy="31750"/>
            </a:xfrm>
            <a:custGeom>
              <a:avLst/>
              <a:gdLst/>
              <a:ahLst/>
              <a:cxnLst/>
              <a:rect l="l" t="t" r="r" b="b"/>
              <a:pathLst>
                <a:path w="37464" h="31750">
                  <a:moveTo>
                    <a:pt x="22224" y="0"/>
                  </a:moveTo>
                  <a:lnTo>
                    <a:pt x="1435" y="14020"/>
                  </a:lnTo>
                  <a:lnTo>
                    <a:pt x="0" y="16992"/>
                  </a:lnTo>
                  <a:lnTo>
                    <a:pt x="304" y="17500"/>
                  </a:lnTo>
                  <a:lnTo>
                    <a:pt x="520" y="17792"/>
                  </a:lnTo>
                  <a:lnTo>
                    <a:pt x="8039" y="30454"/>
                  </a:lnTo>
                  <a:lnTo>
                    <a:pt x="18580" y="31203"/>
                  </a:lnTo>
                  <a:lnTo>
                    <a:pt x="25742" y="26377"/>
                  </a:lnTo>
                  <a:lnTo>
                    <a:pt x="34353" y="22898"/>
                  </a:lnTo>
                  <a:lnTo>
                    <a:pt x="37325" y="21755"/>
                  </a:lnTo>
                  <a:lnTo>
                    <a:pt x="36906" y="21717"/>
                  </a:lnTo>
                  <a:lnTo>
                    <a:pt x="35648" y="21399"/>
                  </a:lnTo>
                  <a:lnTo>
                    <a:pt x="33286" y="20459"/>
                  </a:lnTo>
                  <a:lnTo>
                    <a:pt x="22910" y="15824"/>
                  </a:lnTo>
                  <a:lnTo>
                    <a:pt x="23228" y="2387"/>
                  </a:lnTo>
                  <a:lnTo>
                    <a:pt x="23329" y="2082"/>
                  </a:lnTo>
                  <a:lnTo>
                    <a:pt x="23274" y="533"/>
                  </a:lnTo>
                  <a:lnTo>
                    <a:pt x="22948" y="177"/>
                  </a:lnTo>
                  <a:lnTo>
                    <a:pt x="22224" y="0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621254" y="642910"/>
              <a:ext cx="99695" cy="56515"/>
            </a:xfrm>
            <a:custGeom>
              <a:avLst/>
              <a:gdLst/>
              <a:ahLst/>
              <a:cxnLst/>
              <a:rect l="l" t="t" r="r" b="b"/>
              <a:pathLst>
                <a:path w="99694" h="56515">
                  <a:moveTo>
                    <a:pt x="419" y="48958"/>
                  </a:moveTo>
                  <a:lnTo>
                    <a:pt x="1054" y="49390"/>
                  </a:lnTo>
                  <a:lnTo>
                    <a:pt x="660" y="49987"/>
                  </a:lnTo>
                  <a:lnTo>
                    <a:pt x="0" y="51092"/>
                  </a:lnTo>
                  <a:lnTo>
                    <a:pt x="9737" y="55077"/>
                  </a:lnTo>
                  <a:lnTo>
                    <a:pt x="19010" y="55954"/>
                  </a:lnTo>
                  <a:lnTo>
                    <a:pt x="26080" y="55276"/>
                  </a:lnTo>
                  <a:lnTo>
                    <a:pt x="29034" y="54635"/>
                  </a:lnTo>
                  <a:lnTo>
                    <a:pt x="32582" y="53149"/>
                  </a:lnTo>
                  <a:lnTo>
                    <a:pt x="15398" y="53136"/>
                  </a:lnTo>
                  <a:lnTo>
                    <a:pt x="8928" y="53098"/>
                  </a:lnTo>
                  <a:lnTo>
                    <a:pt x="2481" y="48996"/>
                  </a:lnTo>
                  <a:lnTo>
                    <a:pt x="639" y="48983"/>
                  </a:lnTo>
                  <a:lnTo>
                    <a:pt x="419" y="48958"/>
                  </a:lnTo>
                  <a:close/>
                </a:path>
                <a:path w="99694" h="56515">
                  <a:moveTo>
                    <a:pt x="33993" y="52565"/>
                  </a:moveTo>
                  <a:lnTo>
                    <a:pt x="23088" y="52565"/>
                  </a:lnTo>
                  <a:lnTo>
                    <a:pt x="17627" y="53149"/>
                  </a:lnTo>
                  <a:lnTo>
                    <a:pt x="32582" y="53149"/>
                  </a:lnTo>
                  <a:lnTo>
                    <a:pt x="33993" y="52565"/>
                  </a:lnTo>
                  <a:close/>
                </a:path>
                <a:path w="99694" h="56515">
                  <a:moveTo>
                    <a:pt x="17749" y="53136"/>
                  </a:moveTo>
                  <a:close/>
                </a:path>
                <a:path w="99694" h="56515">
                  <a:moveTo>
                    <a:pt x="51828" y="0"/>
                  </a:moveTo>
                  <a:lnTo>
                    <a:pt x="50101" y="952"/>
                  </a:lnTo>
                  <a:lnTo>
                    <a:pt x="37906" y="4600"/>
                  </a:lnTo>
                  <a:lnTo>
                    <a:pt x="31548" y="7894"/>
                  </a:lnTo>
                  <a:lnTo>
                    <a:pt x="28964" y="12705"/>
                  </a:lnTo>
                  <a:lnTo>
                    <a:pt x="28092" y="20904"/>
                  </a:lnTo>
                  <a:lnTo>
                    <a:pt x="21497" y="35381"/>
                  </a:lnTo>
                  <a:lnTo>
                    <a:pt x="14197" y="43786"/>
                  </a:lnTo>
                  <a:lnTo>
                    <a:pt x="7427" y="47757"/>
                  </a:lnTo>
                  <a:lnTo>
                    <a:pt x="2425" y="48933"/>
                  </a:lnTo>
                  <a:lnTo>
                    <a:pt x="9524" y="53098"/>
                  </a:lnTo>
                  <a:lnTo>
                    <a:pt x="17749" y="53136"/>
                  </a:lnTo>
                  <a:lnTo>
                    <a:pt x="23088" y="52565"/>
                  </a:lnTo>
                  <a:lnTo>
                    <a:pt x="33993" y="52565"/>
                  </a:lnTo>
                  <a:lnTo>
                    <a:pt x="50520" y="31584"/>
                  </a:lnTo>
                  <a:lnTo>
                    <a:pt x="51059" y="29730"/>
                  </a:lnTo>
                  <a:lnTo>
                    <a:pt x="51625" y="28244"/>
                  </a:lnTo>
                  <a:lnTo>
                    <a:pt x="52053" y="28244"/>
                  </a:lnTo>
                  <a:lnTo>
                    <a:pt x="52933" y="26555"/>
                  </a:lnTo>
                  <a:lnTo>
                    <a:pt x="53884" y="23850"/>
                  </a:lnTo>
                  <a:lnTo>
                    <a:pt x="54038" y="23482"/>
                  </a:lnTo>
                  <a:lnTo>
                    <a:pt x="60439" y="13703"/>
                  </a:lnTo>
                  <a:lnTo>
                    <a:pt x="72389" y="11976"/>
                  </a:lnTo>
                  <a:lnTo>
                    <a:pt x="73926" y="11658"/>
                  </a:lnTo>
                  <a:lnTo>
                    <a:pt x="78730" y="11658"/>
                  </a:lnTo>
                  <a:lnTo>
                    <a:pt x="76551" y="9258"/>
                  </a:lnTo>
                  <a:lnTo>
                    <a:pt x="70281" y="9258"/>
                  </a:lnTo>
                  <a:lnTo>
                    <a:pt x="61252" y="6324"/>
                  </a:lnTo>
                  <a:lnTo>
                    <a:pt x="53873" y="1752"/>
                  </a:lnTo>
                  <a:lnTo>
                    <a:pt x="51828" y="0"/>
                  </a:lnTo>
                  <a:close/>
                </a:path>
                <a:path w="99694" h="56515">
                  <a:moveTo>
                    <a:pt x="1663" y="48475"/>
                  </a:moveTo>
                  <a:lnTo>
                    <a:pt x="1320" y="48983"/>
                  </a:lnTo>
                  <a:lnTo>
                    <a:pt x="749" y="48996"/>
                  </a:lnTo>
                  <a:lnTo>
                    <a:pt x="2481" y="48996"/>
                  </a:lnTo>
                  <a:lnTo>
                    <a:pt x="1663" y="48475"/>
                  </a:lnTo>
                  <a:close/>
                </a:path>
                <a:path w="99694" h="56515">
                  <a:moveTo>
                    <a:pt x="78730" y="11658"/>
                  </a:moveTo>
                  <a:lnTo>
                    <a:pt x="73926" y="11658"/>
                  </a:lnTo>
                  <a:lnTo>
                    <a:pt x="74739" y="11836"/>
                  </a:lnTo>
                  <a:lnTo>
                    <a:pt x="75323" y="12471"/>
                  </a:lnTo>
                  <a:lnTo>
                    <a:pt x="75222" y="13436"/>
                  </a:lnTo>
                  <a:lnTo>
                    <a:pt x="75031" y="14071"/>
                  </a:lnTo>
                  <a:lnTo>
                    <a:pt x="74688" y="28384"/>
                  </a:lnTo>
                  <a:lnTo>
                    <a:pt x="86537" y="32727"/>
                  </a:lnTo>
                  <a:lnTo>
                    <a:pt x="88823" y="33705"/>
                  </a:lnTo>
                  <a:lnTo>
                    <a:pt x="90919" y="33731"/>
                  </a:lnTo>
                  <a:lnTo>
                    <a:pt x="96164" y="31102"/>
                  </a:lnTo>
                  <a:lnTo>
                    <a:pt x="96296" y="30568"/>
                  </a:lnTo>
                  <a:lnTo>
                    <a:pt x="90373" y="30568"/>
                  </a:lnTo>
                  <a:lnTo>
                    <a:pt x="89179" y="30518"/>
                  </a:lnTo>
                  <a:lnTo>
                    <a:pt x="87600" y="29845"/>
                  </a:lnTo>
                  <a:lnTo>
                    <a:pt x="77812" y="26174"/>
                  </a:lnTo>
                  <a:lnTo>
                    <a:pt x="78029" y="17399"/>
                  </a:lnTo>
                  <a:lnTo>
                    <a:pt x="78041" y="14782"/>
                  </a:lnTo>
                  <a:lnTo>
                    <a:pt x="78892" y="11836"/>
                  </a:lnTo>
                  <a:lnTo>
                    <a:pt x="78730" y="11658"/>
                  </a:lnTo>
                  <a:close/>
                </a:path>
                <a:path w="99694" h="56515">
                  <a:moveTo>
                    <a:pt x="96856" y="17424"/>
                  </a:moveTo>
                  <a:lnTo>
                    <a:pt x="91503" y="17424"/>
                  </a:lnTo>
                  <a:lnTo>
                    <a:pt x="92990" y="17729"/>
                  </a:lnTo>
                  <a:lnTo>
                    <a:pt x="95453" y="20497"/>
                  </a:lnTo>
                  <a:lnTo>
                    <a:pt x="94825" y="23926"/>
                  </a:lnTo>
                  <a:lnTo>
                    <a:pt x="94699" y="24523"/>
                  </a:lnTo>
                  <a:lnTo>
                    <a:pt x="94340" y="25717"/>
                  </a:lnTo>
                  <a:lnTo>
                    <a:pt x="94094" y="26708"/>
                  </a:lnTo>
                  <a:lnTo>
                    <a:pt x="93141" y="29184"/>
                  </a:lnTo>
                  <a:lnTo>
                    <a:pt x="90373" y="30568"/>
                  </a:lnTo>
                  <a:lnTo>
                    <a:pt x="96296" y="30568"/>
                  </a:lnTo>
                  <a:lnTo>
                    <a:pt x="97291" y="26555"/>
                  </a:lnTo>
                  <a:lnTo>
                    <a:pt x="99161" y="20078"/>
                  </a:lnTo>
                  <a:lnTo>
                    <a:pt x="96856" y="17424"/>
                  </a:lnTo>
                  <a:close/>
                </a:path>
                <a:path w="99694" h="56515">
                  <a:moveTo>
                    <a:pt x="52053" y="28244"/>
                  </a:moveTo>
                  <a:lnTo>
                    <a:pt x="51625" y="28244"/>
                  </a:lnTo>
                  <a:lnTo>
                    <a:pt x="51274" y="29184"/>
                  </a:lnTo>
                  <a:lnTo>
                    <a:pt x="50863" y="30530"/>
                  </a:lnTo>
                  <a:lnTo>
                    <a:pt x="52053" y="28244"/>
                  </a:lnTo>
                  <a:close/>
                </a:path>
                <a:path w="99694" h="56515">
                  <a:moveTo>
                    <a:pt x="92151" y="14211"/>
                  </a:moveTo>
                  <a:lnTo>
                    <a:pt x="88836" y="14719"/>
                  </a:lnTo>
                  <a:lnTo>
                    <a:pt x="88260" y="14871"/>
                  </a:lnTo>
                  <a:lnTo>
                    <a:pt x="85839" y="15595"/>
                  </a:lnTo>
                  <a:lnTo>
                    <a:pt x="84099" y="17399"/>
                  </a:lnTo>
                  <a:lnTo>
                    <a:pt x="80429" y="17945"/>
                  </a:lnTo>
                  <a:lnTo>
                    <a:pt x="78358" y="18110"/>
                  </a:lnTo>
                  <a:lnTo>
                    <a:pt x="78930" y="21450"/>
                  </a:lnTo>
                  <a:lnTo>
                    <a:pt x="80340" y="23926"/>
                  </a:lnTo>
                  <a:lnTo>
                    <a:pt x="81902" y="25717"/>
                  </a:lnTo>
                  <a:lnTo>
                    <a:pt x="85940" y="25349"/>
                  </a:lnTo>
                  <a:lnTo>
                    <a:pt x="85636" y="25044"/>
                  </a:lnTo>
                  <a:lnTo>
                    <a:pt x="85229" y="24523"/>
                  </a:lnTo>
                  <a:lnTo>
                    <a:pt x="86296" y="23850"/>
                  </a:lnTo>
                  <a:lnTo>
                    <a:pt x="85483" y="22580"/>
                  </a:lnTo>
                  <a:lnTo>
                    <a:pt x="85255" y="21513"/>
                  </a:lnTo>
                  <a:lnTo>
                    <a:pt x="86220" y="18986"/>
                  </a:lnTo>
                  <a:lnTo>
                    <a:pt x="88711" y="17945"/>
                  </a:lnTo>
                  <a:lnTo>
                    <a:pt x="89347" y="17767"/>
                  </a:lnTo>
                  <a:lnTo>
                    <a:pt x="91503" y="17424"/>
                  </a:lnTo>
                  <a:lnTo>
                    <a:pt x="96856" y="17424"/>
                  </a:lnTo>
                  <a:lnTo>
                    <a:pt x="94640" y="14871"/>
                  </a:lnTo>
                  <a:lnTo>
                    <a:pt x="92151" y="14211"/>
                  </a:lnTo>
                  <a:close/>
                </a:path>
                <a:path w="99694" h="56515">
                  <a:moveTo>
                    <a:pt x="78099" y="14581"/>
                  </a:moveTo>
                  <a:lnTo>
                    <a:pt x="78041" y="14782"/>
                  </a:lnTo>
                  <a:lnTo>
                    <a:pt x="78099" y="14581"/>
                  </a:lnTo>
                  <a:close/>
                </a:path>
                <a:path w="99694" h="56515">
                  <a:moveTo>
                    <a:pt x="78162" y="14363"/>
                  </a:moveTo>
                  <a:lnTo>
                    <a:pt x="78099" y="14581"/>
                  </a:lnTo>
                  <a:lnTo>
                    <a:pt x="78162" y="14363"/>
                  </a:lnTo>
                  <a:close/>
                </a:path>
                <a:path w="99694" h="56515">
                  <a:moveTo>
                    <a:pt x="74282" y="8432"/>
                  </a:moveTo>
                  <a:lnTo>
                    <a:pt x="71843" y="8953"/>
                  </a:lnTo>
                  <a:lnTo>
                    <a:pt x="71259" y="9042"/>
                  </a:lnTo>
                  <a:lnTo>
                    <a:pt x="70281" y="9258"/>
                  </a:lnTo>
                  <a:lnTo>
                    <a:pt x="76551" y="9258"/>
                  </a:lnTo>
                  <a:lnTo>
                    <a:pt x="76136" y="8801"/>
                  </a:lnTo>
                  <a:lnTo>
                    <a:pt x="74282" y="8432"/>
                  </a:lnTo>
                  <a:close/>
                </a:path>
              </a:pathLst>
            </a:custGeom>
            <a:solidFill>
              <a:srgbClr val="9DD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700616" y="660501"/>
              <a:ext cx="16510" cy="15875"/>
            </a:xfrm>
            <a:custGeom>
              <a:avLst/>
              <a:gdLst/>
              <a:ahLst/>
              <a:cxnLst/>
              <a:rect l="l" t="t" r="r" b="b"/>
              <a:pathLst>
                <a:path w="16510" h="15875">
                  <a:moveTo>
                    <a:pt x="8966" y="15722"/>
                  </a:moveTo>
                  <a:lnTo>
                    <a:pt x="8382" y="15595"/>
                  </a:lnTo>
                  <a:lnTo>
                    <a:pt x="7785" y="15405"/>
                  </a:lnTo>
                  <a:lnTo>
                    <a:pt x="7162" y="15138"/>
                  </a:lnTo>
                  <a:lnTo>
                    <a:pt x="3251" y="13703"/>
                  </a:lnTo>
                  <a:lnTo>
                    <a:pt x="0" y="9829"/>
                  </a:lnTo>
                  <a:lnTo>
                    <a:pt x="1612" y="11950"/>
                  </a:lnTo>
                  <a:lnTo>
                    <a:pt x="5067" y="15773"/>
                  </a:lnTo>
                  <a:lnTo>
                    <a:pt x="8966" y="15722"/>
                  </a:lnTo>
                  <a:close/>
                </a:path>
                <a:path w="16510" h="15875">
                  <a:moveTo>
                    <a:pt x="16040" y="3187"/>
                  </a:moveTo>
                  <a:lnTo>
                    <a:pt x="11963" y="0"/>
                  </a:lnTo>
                  <a:lnTo>
                    <a:pt x="11036" y="12"/>
                  </a:lnTo>
                  <a:lnTo>
                    <a:pt x="9982" y="177"/>
                  </a:lnTo>
                  <a:lnTo>
                    <a:pt x="9258" y="393"/>
                  </a:lnTo>
                  <a:lnTo>
                    <a:pt x="6858" y="1397"/>
                  </a:lnTo>
                  <a:lnTo>
                    <a:pt x="5892" y="3924"/>
                  </a:lnTo>
                  <a:lnTo>
                    <a:pt x="6121" y="4991"/>
                  </a:lnTo>
                  <a:lnTo>
                    <a:pt x="6934" y="6261"/>
                  </a:lnTo>
                  <a:lnTo>
                    <a:pt x="5359" y="7264"/>
                  </a:lnTo>
                  <a:lnTo>
                    <a:pt x="5638" y="7632"/>
                  </a:lnTo>
                  <a:lnTo>
                    <a:pt x="4584" y="7759"/>
                  </a:lnTo>
                  <a:lnTo>
                    <a:pt x="4343" y="7912"/>
                  </a:lnTo>
                  <a:lnTo>
                    <a:pt x="2451" y="8026"/>
                  </a:lnTo>
                  <a:lnTo>
                    <a:pt x="5041" y="11061"/>
                  </a:lnTo>
                  <a:lnTo>
                    <a:pt x="8077" y="12192"/>
                  </a:lnTo>
                  <a:lnTo>
                    <a:pt x="9715" y="12890"/>
                  </a:lnTo>
                  <a:lnTo>
                    <a:pt x="10998" y="12979"/>
                  </a:lnTo>
                  <a:lnTo>
                    <a:pt x="13779" y="11595"/>
                  </a:lnTo>
                  <a:lnTo>
                    <a:pt x="14732" y="9118"/>
                  </a:lnTo>
                  <a:lnTo>
                    <a:pt x="15354" y="6858"/>
                  </a:lnTo>
                  <a:lnTo>
                    <a:pt x="16040" y="3187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772397" y="666851"/>
              <a:ext cx="12280" cy="12775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609644" y="610693"/>
              <a:ext cx="239269" cy="557584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2548255" y="1092783"/>
              <a:ext cx="138430" cy="107314"/>
            </a:xfrm>
            <a:custGeom>
              <a:avLst/>
              <a:gdLst/>
              <a:ahLst/>
              <a:cxnLst/>
              <a:rect l="l" t="t" r="r" b="b"/>
              <a:pathLst>
                <a:path w="138430" h="107315">
                  <a:moveTo>
                    <a:pt x="39662" y="65532"/>
                  </a:moveTo>
                  <a:lnTo>
                    <a:pt x="39408" y="65633"/>
                  </a:lnTo>
                  <a:lnTo>
                    <a:pt x="39662" y="65532"/>
                  </a:lnTo>
                  <a:close/>
                </a:path>
                <a:path w="138430" h="107315">
                  <a:moveTo>
                    <a:pt x="94475" y="99415"/>
                  </a:moveTo>
                  <a:lnTo>
                    <a:pt x="94005" y="96596"/>
                  </a:lnTo>
                  <a:lnTo>
                    <a:pt x="82740" y="91719"/>
                  </a:lnTo>
                  <a:lnTo>
                    <a:pt x="74968" y="87261"/>
                  </a:lnTo>
                  <a:lnTo>
                    <a:pt x="70472" y="84010"/>
                  </a:lnTo>
                  <a:lnTo>
                    <a:pt x="69011" y="82753"/>
                  </a:lnTo>
                  <a:lnTo>
                    <a:pt x="61239" y="77101"/>
                  </a:lnTo>
                  <a:lnTo>
                    <a:pt x="60363" y="76466"/>
                  </a:lnTo>
                  <a:lnTo>
                    <a:pt x="54394" y="77101"/>
                  </a:lnTo>
                  <a:lnTo>
                    <a:pt x="51752" y="76047"/>
                  </a:lnTo>
                  <a:lnTo>
                    <a:pt x="49504" y="74803"/>
                  </a:lnTo>
                  <a:lnTo>
                    <a:pt x="47599" y="73482"/>
                  </a:lnTo>
                  <a:lnTo>
                    <a:pt x="32804" y="73406"/>
                  </a:lnTo>
                  <a:lnTo>
                    <a:pt x="20218" y="70878"/>
                  </a:lnTo>
                  <a:lnTo>
                    <a:pt x="15544" y="69278"/>
                  </a:lnTo>
                  <a:lnTo>
                    <a:pt x="11468" y="67894"/>
                  </a:lnTo>
                  <a:lnTo>
                    <a:pt x="8191" y="66446"/>
                  </a:lnTo>
                  <a:lnTo>
                    <a:pt x="4267" y="69278"/>
                  </a:lnTo>
                  <a:lnTo>
                    <a:pt x="12" y="67945"/>
                  </a:lnTo>
                  <a:lnTo>
                    <a:pt x="11633" y="76936"/>
                  </a:lnTo>
                  <a:lnTo>
                    <a:pt x="22161" y="78193"/>
                  </a:lnTo>
                  <a:lnTo>
                    <a:pt x="34429" y="82448"/>
                  </a:lnTo>
                  <a:lnTo>
                    <a:pt x="39611" y="94386"/>
                  </a:lnTo>
                  <a:lnTo>
                    <a:pt x="47320" y="106972"/>
                  </a:lnTo>
                  <a:lnTo>
                    <a:pt x="52349" y="104927"/>
                  </a:lnTo>
                  <a:lnTo>
                    <a:pt x="64465" y="101612"/>
                  </a:lnTo>
                  <a:lnTo>
                    <a:pt x="74422" y="99987"/>
                  </a:lnTo>
                  <a:lnTo>
                    <a:pt x="81153" y="99466"/>
                  </a:lnTo>
                  <a:lnTo>
                    <a:pt x="83629" y="99415"/>
                  </a:lnTo>
                  <a:lnTo>
                    <a:pt x="94475" y="99415"/>
                  </a:lnTo>
                  <a:close/>
                </a:path>
                <a:path w="138430" h="107315">
                  <a:moveTo>
                    <a:pt x="109677" y="21996"/>
                  </a:moveTo>
                  <a:lnTo>
                    <a:pt x="108851" y="18707"/>
                  </a:lnTo>
                  <a:lnTo>
                    <a:pt x="108254" y="16344"/>
                  </a:lnTo>
                  <a:lnTo>
                    <a:pt x="102768" y="14528"/>
                  </a:lnTo>
                  <a:lnTo>
                    <a:pt x="105422" y="4635"/>
                  </a:lnTo>
                  <a:lnTo>
                    <a:pt x="106667" y="0"/>
                  </a:lnTo>
                  <a:lnTo>
                    <a:pt x="96037" y="4635"/>
                  </a:lnTo>
                  <a:lnTo>
                    <a:pt x="93891" y="4584"/>
                  </a:lnTo>
                  <a:lnTo>
                    <a:pt x="89776" y="5372"/>
                  </a:lnTo>
                  <a:lnTo>
                    <a:pt x="87172" y="8394"/>
                  </a:lnTo>
                  <a:lnTo>
                    <a:pt x="89395" y="14528"/>
                  </a:lnTo>
                  <a:lnTo>
                    <a:pt x="89496" y="16344"/>
                  </a:lnTo>
                  <a:lnTo>
                    <a:pt x="89141" y="22644"/>
                  </a:lnTo>
                  <a:lnTo>
                    <a:pt x="98628" y="18707"/>
                  </a:lnTo>
                  <a:lnTo>
                    <a:pt x="102501" y="19710"/>
                  </a:lnTo>
                  <a:lnTo>
                    <a:pt x="104368" y="22707"/>
                  </a:lnTo>
                  <a:lnTo>
                    <a:pt x="106311" y="22009"/>
                  </a:lnTo>
                  <a:lnTo>
                    <a:pt x="109677" y="21996"/>
                  </a:lnTo>
                  <a:close/>
                </a:path>
                <a:path w="138430" h="107315">
                  <a:moveTo>
                    <a:pt x="138023" y="59182"/>
                  </a:moveTo>
                  <a:lnTo>
                    <a:pt x="126695" y="59499"/>
                  </a:lnTo>
                  <a:lnTo>
                    <a:pt x="125907" y="51371"/>
                  </a:lnTo>
                  <a:lnTo>
                    <a:pt x="119138" y="47904"/>
                  </a:lnTo>
                  <a:lnTo>
                    <a:pt x="113474" y="47396"/>
                  </a:lnTo>
                  <a:lnTo>
                    <a:pt x="111379" y="47218"/>
                  </a:lnTo>
                  <a:lnTo>
                    <a:pt x="107683" y="47396"/>
                  </a:lnTo>
                  <a:lnTo>
                    <a:pt x="107759" y="42214"/>
                  </a:lnTo>
                  <a:lnTo>
                    <a:pt x="107835" y="37807"/>
                  </a:lnTo>
                  <a:lnTo>
                    <a:pt x="98717" y="37807"/>
                  </a:lnTo>
                  <a:lnTo>
                    <a:pt x="94627" y="37338"/>
                  </a:lnTo>
                  <a:lnTo>
                    <a:pt x="90385" y="39535"/>
                  </a:lnTo>
                  <a:lnTo>
                    <a:pt x="87033" y="42214"/>
                  </a:lnTo>
                  <a:lnTo>
                    <a:pt x="82575" y="40208"/>
                  </a:lnTo>
                  <a:lnTo>
                    <a:pt x="80276" y="38836"/>
                  </a:lnTo>
                  <a:lnTo>
                    <a:pt x="78841" y="41262"/>
                  </a:lnTo>
                  <a:lnTo>
                    <a:pt x="76708" y="43853"/>
                  </a:lnTo>
                  <a:lnTo>
                    <a:pt x="73609" y="45605"/>
                  </a:lnTo>
                  <a:lnTo>
                    <a:pt x="64338" y="51435"/>
                  </a:lnTo>
                  <a:lnTo>
                    <a:pt x="63500" y="59499"/>
                  </a:lnTo>
                  <a:lnTo>
                    <a:pt x="63385" y="63042"/>
                  </a:lnTo>
                  <a:lnTo>
                    <a:pt x="63207" y="64033"/>
                  </a:lnTo>
                  <a:lnTo>
                    <a:pt x="66306" y="67449"/>
                  </a:lnTo>
                  <a:lnTo>
                    <a:pt x="70421" y="66725"/>
                  </a:lnTo>
                  <a:lnTo>
                    <a:pt x="70789" y="78308"/>
                  </a:lnTo>
                  <a:lnTo>
                    <a:pt x="74663" y="83375"/>
                  </a:lnTo>
                  <a:lnTo>
                    <a:pt x="79121" y="84531"/>
                  </a:lnTo>
                  <a:lnTo>
                    <a:pt x="81267" y="84340"/>
                  </a:lnTo>
                  <a:lnTo>
                    <a:pt x="91948" y="93345"/>
                  </a:lnTo>
                  <a:lnTo>
                    <a:pt x="99225" y="93992"/>
                  </a:lnTo>
                  <a:lnTo>
                    <a:pt x="103365" y="90957"/>
                  </a:lnTo>
                  <a:lnTo>
                    <a:pt x="104686" y="88900"/>
                  </a:lnTo>
                  <a:lnTo>
                    <a:pt x="105943" y="84645"/>
                  </a:lnTo>
                  <a:lnTo>
                    <a:pt x="105638" y="84340"/>
                  </a:lnTo>
                  <a:lnTo>
                    <a:pt x="102958" y="81661"/>
                  </a:lnTo>
                  <a:lnTo>
                    <a:pt x="112077" y="81826"/>
                  </a:lnTo>
                  <a:lnTo>
                    <a:pt x="112141" y="81661"/>
                  </a:lnTo>
                  <a:lnTo>
                    <a:pt x="114122" y="76949"/>
                  </a:lnTo>
                  <a:lnTo>
                    <a:pt x="128663" y="77444"/>
                  </a:lnTo>
                  <a:lnTo>
                    <a:pt x="129641" y="76949"/>
                  </a:lnTo>
                  <a:lnTo>
                    <a:pt x="135686" y="73926"/>
                  </a:lnTo>
                  <a:lnTo>
                    <a:pt x="137896" y="69519"/>
                  </a:lnTo>
                  <a:lnTo>
                    <a:pt x="138010" y="67449"/>
                  </a:lnTo>
                  <a:lnTo>
                    <a:pt x="138023" y="66725"/>
                  </a:lnTo>
                  <a:lnTo>
                    <a:pt x="138023" y="59499"/>
                  </a:lnTo>
                  <a:lnTo>
                    <a:pt x="138023" y="59182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553347" y="1096479"/>
              <a:ext cx="156210" cy="97790"/>
            </a:xfrm>
            <a:custGeom>
              <a:avLst/>
              <a:gdLst/>
              <a:ahLst/>
              <a:cxnLst/>
              <a:rect l="l" t="t" r="r" b="b"/>
              <a:pathLst>
                <a:path w="156210" h="97790">
                  <a:moveTo>
                    <a:pt x="78854" y="91643"/>
                  </a:moveTo>
                  <a:lnTo>
                    <a:pt x="49771" y="78752"/>
                  </a:lnTo>
                  <a:lnTo>
                    <a:pt x="42240" y="73647"/>
                  </a:lnTo>
                  <a:lnTo>
                    <a:pt x="35814" y="71120"/>
                  </a:lnTo>
                  <a:lnTo>
                    <a:pt x="32969" y="70129"/>
                  </a:lnTo>
                  <a:lnTo>
                    <a:pt x="24599" y="69786"/>
                  </a:lnTo>
                  <a:lnTo>
                    <a:pt x="17018" y="67894"/>
                  </a:lnTo>
                  <a:lnTo>
                    <a:pt x="11595" y="66103"/>
                  </a:lnTo>
                  <a:lnTo>
                    <a:pt x="8102" y="65239"/>
                  </a:lnTo>
                  <a:lnTo>
                    <a:pt x="4826" y="64071"/>
                  </a:lnTo>
                  <a:lnTo>
                    <a:pt x="2476" y="63157"/>
                  </a:lnTo>
                  <a:lnTo>
                    <a:pt x="1930" y="63461"/>
                  </a:lnTo>
                  <a:lnTo>
                    <a:pt x="1066" y="63893"/>
                  </a:lnTo>
                  <a:lnTo>
                    <a:pt x="0" y="64211"/>
                  </a:lnTo>
                  <a:lnTo>
                    <a:pt x="11811" y="69748"/>
                  </a:lnTo>
                  <a:lnTo>
                    <a:pt x="21640" y="70739"/>
                  </a:lnTo>
                  <a:lnTo>
                    <a:pt x="33274" y="75450"/>
                  </a:lnTo>
                  <a:lnTo>
                    <a:pt x="42075" y="95567"/>
                  </a:lnTo>
                  <a:lnTo>
                    <a:pt x="45212" y="97777"/>
                  </a:lnTo>
                  <a:lnTo>
                    <a:pt x="42227" y="86931"/>
                  </a:lnTo>
                  <a:lnTo>
                    <a:pt x="48996" y="87083"/>
                  </a:lnTo>
                  <a:lnTo>
                    <a:pt x="61087" y="88265"/>
                  </a:lnTo>
                  <a:lnTo>
                    <a:pt x="70523" y="89776"/>
                  </a:lnTo>
                  <a:lnTo>
                    <a:pt x="76657" y="91084"/>
                  </a:lnTo>
                  <a:lnTo>
                    <a:pt x="78854" y="91643"/>
                  </a:lnTo>
                  <a:close/>
                </a:path>
                <a:path w="156210" h="97790">
                  <a:moveTo>
                    <a:pt x="95986" y="101"/>
                  </a:moveTo>
                  <a:lnTo>
                    <a:pt x="91859" y="1778"/>
                  </a:lnTo>
                  <a:lnTo>
                    <a:pt x="91109" y="7988"/>
                  </a:lnTo>
                  <a:lnTo>
                    <a:pt x="87045" y="10807"/>
                  </a:lnTo>
                  <a:lnTo>
                    <a:pt x="84747" y="15354"/>
                  </a:lnTo>
                  <a:lnTo>
                    <a:pt x="90576" y="13589"/>
                  </a:lnTo>
                  <a:lnTo>
                    <a:pt x="94043" y="12636"/>
                  </a:lnTo>
                  <a:lnTo>
                    <a:pt x="95758" y="5778"/>
                  </a:lnTo>
                  <a:lnTo>
                    <a:pt x="95986" y="101"/>
                  </a:lnTo>
                  <a:close/>
                </a:path>
                <a:path w="156210" h="97790">
                  <a:moveTo>
                    <a:pt x="99593" y="85204"/>
                  </a:moveTo>
                  <a:lnTo>
                    <a:pt x="93624" y="81432"/>
                  </a:lnTo>
                  <a:lnTo>
                    <a:pt x="87020" y="75768"/>
                  </a:lnTo>
                  <a:lnTo>
                    <a:pt x="82308" y="74510"/>
                  </a:lnTo>
                  <a:lnTo>
                    <a:pt x="85445" y="87718"/>
                  </a:lnTo>
                  <a:lnTo>
                    <a:pt x="94564" y="86779"/>
                  </a:lnTo>
                  <a:lnTo>
                    <a:pt x="99593" y="85204"/>
                  </a:lnTo>
                  <a:close/>
                </a:path>
                <a:path w="156210" h="97790">
                  <a:moveTo>
                    <a:pt x="112306" y="22301"/>
                  </a:moveTo>
                  <a:lnTo>
                    <a:pt x="82550" y="22301"/>
                  </a:lnTo>
                  <a:lnTo>
                    <a:pt x="76695" y="22301"/>
                  </a:lnTo>
                  <a:lnTo>
                    <a:pt x="77609" y="23774"/>
                  </a:lnTo>
                  <a:lnTo>
                    <a:pt x="78193" y="25412"/>
                  </a:lnTo>
                  <a:lnTo>
                    <a:pt x="78117" y="27076"/>
                  </a:lnTo>
                  <a:lnTo>
                    <a:pt x="101257" y="24536"/>
                  </a:lnTo>
                  <a:lnTo>
                    <a:pt x="112306" y="22301"/>
                  </a:lnTo>
                  <a:close/>
                </a:path>
                <a:path w="156210" h="97790">
                  <a:moveTo>
                    <a:pt x="129463" y="61785"/>
                  </a:moveTo>
                  <a:lnTo>
                    <a:pt x="127101" y="55816"/>
                  </a:lnTo>
                  <a:lnTo>
                    <a:pt x="121132" y="58166"/>
                  </a:lnTo>
                  <a:lnTo>
                    <a:pt x="126949" y="60680"/>
                  </a:lnTo>
                  <a:lnTo>
                    <a:pt x="125539" y="63982"/>
                  </a:lnTo>
                  <a:lnTo>
                    <a:pt x="85356" y="51854"/>
                  </a:lnTo>
                  <a:lnTo>
                    <a:pt x="84442" y="51092"/>
                  </a:lnTo>
                  <a:lnTo>
                    <a:pt x="83870" y="50622"/>
                  </a:lnTo>
                  <a:lnTo>
                    <a:pt x="74917" y="44335"/>
                  </a:lnTo>
                  <a:lnTo>
                    <a:pt x="70662" y="40881"/>
                  </a:lnTo>
                  <a:lnTo>
                    <a:pt x="85293" y="39928"/>
                  </a:lnTo>
                  <a:lnTo>
                    <a:pt x="94881" y="42608"/>
                  </a:lnTo>
                  <a:lnTo>
                    <a:pt x="87490" y="44335"/>
                  </a:lnTo>
                  <a:lnTo>
                    <a:pt x="86080" y="47790"/>
                  </a:lnTo>
                  <a:lnTo>
                    <a:pt x="88747" y="51092"/>
                  </a:lnTo>
                  <a:lnTo>
                    <a:pt x="92202" y="52197"/>
                  </a:lnTo>
                  <a:lnTo>
                    <a:pt x="104787" y="47485"/>
                  </a:lnTo>
                  <a:lnTo>
                    <a:pt x="113271" y="51092"/>
                  </a:lnTo>
                  <a:lnTo>
                    <a:pt x="107454" y="57696"/>
                  </a:lnTo>
                  <a:lnTo>
                    <a:pt x="100063" y="57543"/>
                  </a:lnTo>
                  <a:lnTo>
                    <a:pt x="113118" y="59893"/>
                  </a:lnTo>
                  <a:lnTo>
                    <a:pt x="116420" y="57696"/>
                  </a:lnTo>
                  <a:lnTo>
                    <a:pt x="119710" y="55499"/>
                  </a:lnTo>
                  <a:lnTo>
                    <a:pt x="126479" y="50622"/>
                  </a:lnTo>
                  <a:lnTo>
                    <a:pt x="118160" y="47485"/>
                  </a:lnTo>
                  <a:lnTo>
                    <a:pt x="115633" y="46532"/>
                  </a:lnTo>
                  <a:lnTo>
                    <a:pt x="115112" y="46380"/>
                  </a:lnTo>
                  <a:lnTo>
                    <a:pt x="103835" y="43078"/>
                  </a:lnTo>
                  <a:lnTo>
                    <a:pt x="99745" y="46380"/>
                  </a:lnTo>
                  <a:lnTo>
                    <a:pt x="102425" y="40246"/>
                  </a:lnTo>
                  <a:lnTo>
                    <a:pt x="101866" y="39928"/>
                  </a:lnTo>
                  <a:lnTo>
                    <a:pt x="101473" y="39700"/>
                  </a:lnTo>
                  <a:lnTo>
                    <a:pt x="95821" y="36474"/>
                  </a:lnTo>
                  <a:lnTo>
                    <a:pt x="86855" y="35534"/>
                  </a:lnTo>
                  <a:lnTo>
                    <a:pt x="82613" y="38366"/>
                  </a:lnTo>
                  <a:lnTo>
                    <a:pt x="78689" y="39700"/>
                  </a:lnTo>
                  <a:lnTo>
                    <a:pt x="75552" y="38773"/>
                  </a:lnTo>
                  <a:lnTo>
                    <a:pt x="73482" y="37604"/>
                  </a:lnTo>
                  <a:lnTo>
                    <a:pt x="72199" y="39217"/>
                  </a:lnTo>
                  <a:lnTo>
                    <a:pt x="70561" y="40754"/>
                  </a:lnTo>
                  <a:lnTo>
                    <a:pt x="68503" y="41922"/>
                  </a:lnTo>
                  <a:lnTo>
                    <a:pt x="68199" y="42113"/>
                  </a:lnTo>
                  <a:lnTo>
                    <a:pt x="67703" y="42481"/>
                  </a:lnTo>
                  <a:lnTo>
                    <a:pt x="68046" y="44577"/>
                  </a:lnTo>
                  <a:lnTo>
                    <a:pt x="66890" y="46532"/>
                  </a:lnTo>
                  <a:lnTo>
                    <a:pt x="65163" y="51257"/>
                  </a:lnTo>
                  <a:lnTo>
                    <a:pt x="72555" y="51092"/>
                  </a:lnTo>
                  <a:lnTo>
                    <a:pt x="72402" y="63792"/>
                  </a:lnTo>
                  <a:lnTo>
                    <a:pt x="70040" y="61302"/>
                  </a:lnTo>
                  <a:lnTo>
                    <a:pt x="69405" y="71043"/>
                  </a:lnTo>
                  <a:lnTo>
                    <a:pt x="72872" y="76390"/>
                  </a:lnTo>
                  <a:lnTo>
                    <a:pt x="77901" y="82054"/>
                  </a:lnTo>
                  <a:lnTo>
                    <a:pt x="77266" y="75768"/>
                  </a:lnTo>
                  <a:lnTo>
                    <a:pt x="76327" y="67906"/>
                  </a:lnTo>
                  <a:lnTo>
                    <a:pt x="72580" y="63995"/>
                  </a:lnTo>
                  <a:lnTo>
                    <a:pt x="89535" y="64147"/>
                  </a:lnTo>
                  <a:lnTo>
                    <a:pt x="94665" y="71018"/>
                  </a:lnTo>
                  <a:lnTo>
                    <a:pt x="101193" y="72351"/>
                  </a:lnTo>
                  <a:lnTo>
                    <a:pt x="106845" y="71018"/>
                  </a:lnTo>
                  <a:lnTo>
                    <a:pt x="109181" y="69964"/>
                  </a:lnTo>
                  <a:lnTo>
                    <a:pt x="122110" y="71069"/>
                  </a:lnTo>
                  <a:lnTo>
                    <a:pt x="124218" y="69964"/>
                  </a:lnTo>
                  <a:lnTo>
                    <a:pt x="126949" y="68541"/>
                  </a:lnTo>
                  <a:lnTo>
                    <a:pt x="127990" y="67983"/>
                  </a:lnTo>
                  <a:lnTo>
                    <a:pt x="129438" y="64147"/>
                  </a:lnTo>
                  <a:lnTo>
                    <a:pt x="129463" y="61785"/>
                  </a:lnTo>
                  <a:close/>
                </a:path>
                <a:path w="156210" h="97790">
                  <a:moveTo>
                    <a:pt x="155714" y="5283"/>
                  </a:moveTo>
                  <a:lnTo>
                    <a:pt x="155232" y="0"/>
                  </a:lnTo>
                  <a:lnTo>
                    <a:pt x="137668" y="9588"/>
                  </a:lnTo>
                  <a:lnTo>
                    <a:pt x="120777" y="15976"/>
                  </a:lnTo>
                  <a:lnTo>
                    <a:pt x="86080" y="22212"/>
                  </a:lnTo>
                  <a:lnTo>
                    <a:pt x="112712" y="22212"/>
                  </a:lnTo>
                  <a:lnTo>
                    <a:pt x="120230" y="20688"/>
                  </a:lnTo>
                  <a:lnTo>
                    <a:pt x="133070" y="17183"/>
                  </a:lnTo>
                  <a:lnTo>
                    <a:pt x="137795" y="15646"/>
                  </a:lnTo>
                  <a:lnTo>
                    <a:pt x="155714" y="5283"/>
                  </a:lnTo>
                  <a:close/>
                </a:path>
              </a:pathLst>
            </a:custGeom>
            <a:solidFill>
              <a:srgbClr val="FAC6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573959" y="1138300"/>
              <a:ext cx="6642" cy="2565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556455" y="1083891"/>
              <a:ext cx="76104" cy="82643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565742" y="1137170"/>
              <a:ext cx="29248" cy="15773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543159" y="1040348"/>
              <a:ext cx="314471" cy="127342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33345" y="693369"/>
              <a:ext cx="33858" cy="6921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2375940" y="654591"/>
              <a:ext cx="37465" cy="31750"/>
            </a:xfrm>
            <a:custGeom>
              <a:avLst/>
              <a:gdLst/>
              <a:ahLst/>
              <a:cxnLst/>
              <a:rect l="l" t="t" r="r" b="b"/>
              <a:pathLst>
                <a:path w="37464" h="31750">
                  <a:moveTo>
                    <a:pt x="15100" y="0"/>
                  </a:moveTo>
                  <a:lnTo>
                    <a:pt x="14376" y="177"/>
                  </a:lnTo>
                  <a:lnTo>
                    <a:pt x="14040" y="533"/>
                  </a:lnTo>
                  <a:lnTo>
                    <a:pt x="13995" y="2082"/>
                  </a:lnTo>
                  <a:lnTo>
                    <a:pt x="14096" y="2387"/>
                  </a:lnTo>
                  <a:lnTo>
                    <a:pt x="14414" y="15824"/>
                  </a:lnTo>
                  <a:lnTo>
                    <a:pt x="4038" y="20459"/>
                  </a:lnTo>
                  <a:lnTo>
                    <a:pt x="1676" y="21399"/>
                  </a:lnTo>
                  <a:lnTo>
                    <a:pt x="419" y="21717"/>
                  </a:lnTo>
                  <a:lnTo>
                    <a:pt x="0" y="21755"/>
                  </a:lnTo>
                  <a:lnTo>
                    <a:pt x="2971" y="22898"/>
                  </a:lnTo>
                  <a:lnTo>
                    <a:pt x="11582" y="26377"/>
                  </a:lnTo>
                  <a:lnTo>
                    <a:pt x="18745" y="31203"/>
                  </a:lnTo>
                  <a:lnTo>
                    <a:pt x="29286" y="30454"/>
                  </a:lnTo>
                  <a:lnTo>
                    <a:pt x="36804" y="17792"/>
                  </a:lnTo>
                  <a:lnTo>
                    <a:pt x="37020" y="17500"/>
                  </a:lnTo>
                  <a:lnTo>
                    <a:pt x="37325" y="16992"/>
                  </a:lnTo>
                  <a:lnTo>
                    <a:pt x="35890" y="14020"/>
                  </a:lnTo>
                  <a:lnTo>
                    <a:pt x="35255" y="12192"/>
                  </a:lnTo>
                  <a:lnTo>
                    <a:pt x="35090" y="11798"/>
                  </a:lnTo>
                  <a:lnTo>
                    <a:pt x="29946" y="3937"/>
                  </a:lnTo>
                  <a:lnTo>
                    <a:pt x="21666" y="1346"/>
                  </a:lnTo>
                  <a:lnTo>
                    <a:pt x="18046" y="533"/>
                  </a:lnTo>
                  <a:lnTo>
                    <a:pt x="15100" y="0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365904" y="642910"/>
              <a:ext cx="99695" cy="56515"/>
            </a:xfrm>
            <a:custGeom>
              <a:avLst/>
              <a:gdLst/>
              <a:ahLst/>
              <a:cxnLst/>
              <a:rect l="l" t="t" r="r" b="b"/>
              <a:pathLst>
                <a:path w="99694" h="56515">
                  <a:moveTo>
                    <a:pt x="74412" y="28244"/>
                  </a:moveTo>
                  <a:lnTo>
                    <a:pt x="47536" y="28244"/>
                  </a:lnTo>
                  <a:lnTo>
                    <a:pt x="48152" y="29870"/>
                  </a:lnTo>
                  <a:lnTo>
                    <a:pt x="48641" y="31584"/>
                  </a:lnTo>
                  <a:lnTo>
                    <a:pt x="70167" y="54635"/>
                  </a:lnTo>
                  <a:lnTo>
                    <a:pt x="73079" y="55276"/>
                  </a:lnTo>
                  <a:lnTo>
                    <a:pt x="80146" y="55954"/>
                  </a:lnTo>
                  <a:lnTo>
                    <a:pt x="89418" y="55077"/>
                  </a:lnTo>
                  <a:lnTo>
                    <a:pt x="94132" y="53149"/>
                  </a:lnTo>
                  <a:lnTo>
                    <a:pt x="81340" y="53136"/>
                  </a:lnTo>
                  <a:lnTo>
                    <a:pt x="76073" y="52565"/>
                  </a:lnTo>
                  <a:lnTo>
                    <a:pt x="90545" y="52565"/>
                  </a:lnTo>
                  <a:lnTo>
                    <a:pt x="96735" y="48933"/>
                  </a:lnTo>
                  <a:lnTo>
                    <a:pt x="91734" y="47757"/>
                  </a:lnTo>
                  <a:lnTo>
                    <a:pt x="84964" y="43786"/>
                  </a:lnTo>
                  <a:lnTo>
                    <a:pt x="77663" y="35381"/>
                  </a:lnTo>
                  <a:lnTo>
                    <a:pt x="74412" y="28244"/>
                  </a:lnTo>
                  <a:close/>
                </a:path>
                <a:path w="99694" h="56515">
                  <a:moveTo>
                    <a:pt x="69951" y="54597"/>
                  </a:moveTo>
                  <a:lnTo>
                    <a:pt x="70127" y="54635"/>
                  </a:lnTo>
                  <a:lnTo>
                    <a:pt x="69951" y="54597"/>
                  </a:lnTo>
                  <a:close/>
                </a:path>
                <a:path w="99694" h="56515">
                  <a:moveTo>
                    <a:pt x="97497" y="48475"/>
                  </a:moveTo>
                  <a:lnTo>
                    <a:pt x="90233" y="53098"/>
                  </a:lnTo>
                  <a:lnTo>
                    <a:pt x="81534" y="53149"/>
                  </a:lnTo>
                  <a:lnTo>
                    <a:pt x="94132" y="53149"/>
                  </a:lnTo>
                  <a:lnTo>
                    <a:pt x="99161" y="51092"/>
                  </a:lnTo>
                  <a:lnTo>
                    <a:pt x="98501" y="49987"/>
                  </a:lnTo>
                  <a:lnTo>
                    <a:pt x="98107" y="49390"/>
                  </a:lnTo>
                  <a:lnTo>
                    <a:pt x="98686" y="48996"/>
                  </a:lnTo>
                  <a:lnTo>
                    <a:pt x="97840" y="48983"/>
                  </a:lnTo>
                  <a:lnTo>
                    <a:pt x="97497" y="48475"/>
                  </a:lnTo>
                  <a:close/>
                </a:path>
                <a:path w="99694" h="56515">
                  <a:moveTo>
                    <a:pt x="81412" y="53136"/>
                  </a:moveTo>
                  <a:close/>
                </a:path>
                <a:path w="99694" h="56515">
                  <a:moveTo>
                    <a:pt x="90545" y="52565"/>
                  </a:moveTo>
                  <a:lnTo>
                    <a:pt x="76073" y="52565"/>
                  </a:lnTo>
                  <a:lnTo>
                    <a:pt x="81412" y="53136"/>
                  </a:lnTo>
                  <a:lnTo>
                    <a:pt x="89636" y="53098"/>
                  </a:lnTo>
                  <a:lnTo>
                    <a:pt x="90545" y="52565"/>
                  </a:lnTo>
                  <a:close/>
                </a:path>
                <a:path w="99694" h="56515">
                  <a:moveTo>
                    <a:pt x="98742" y="48958"/>
                  </a:moveTo>
                  <a:lnTo>
                    <a:pt x="98412" y="48996"/>
                  </a:lnTo>
                  <a:lnTo>
                    <a:pt x="98686" y="48996"/>
                  </a:lnTo>
                  <a:close/>
                </a:path>
                <a:path w="99694" h="56515">
                  <a:moveTo>
                    <a:pt x="7010" y="14211"/>
                  </a:moveTo>
                  <a:lnTo>
                    <a:pt x="4521" y="14871"/>
                  </a:lnTo>
                  <a:lnTo>
                    <a:pt x="0" y="20078"/>
                  </a:lnTo>
                  <a:lnTo>
                    <a:pt x="1911" y="26708"/>
                  </a:lnTo>
                  <a:lnTo>
                    <a:pt x="2997" y="31102"/>
                  </a:lnTo>
                  <a:lnTo>
                    <a:pt x="8242" y="33731"/>
                  </a:lnTo>
                  <a:lnTo>
                    <a:pt x="10337" y="33705"/>
                  </a:lnTo>
                  <a:lnTo>
                    <a:pt x="12623" y="32727"/>
                  </a:lnTo>
                  <a:lnTo>
                    <a:pt x="18513" y="30568"/>
                  </a:lnTo>
                  <a:lnTo>
                    <a:pt x="8788" y="30568"/>
                  </a:lnTo>
                  <a:lnTo>
                    <a:pt x="6019" y="29184"/>
                  </a:lnTo>
                  <a:lnTo>
                    <a:pt x="5067" y="26708"/>
                  </a:lnTo>
                  <a:lnTo>
                    <a:pt x="4820" y="25717"/>
                  </a:lnTo>
                  <a:lnTo>
                    <a:pt x="4461" y="24523"/>
                  </a:lnTo>
                  <a:lnTo>
                    <a:pt x="3708" y="20497"/>
                  </a:lnTo>
                  <a:lnTo>
                    <a:pt x="6086" y="17767"/>
                  </a:lnTo>
                  <a:lnTo>
                    <a:pt x="7658" y="17424"/>
                  </a:lnTo>
                  <a:lnTo>
                    <a:pt x="15220" y="17424"/>
                  </a:lnTo>
                  <a:lnTo>
                    <a:pt x="15062" y="17399"/>
                  </a:lnTo>
                  <a:lnTo>
                    <a:pt x="13322" y="15595"/>
                  </a:lnTo>
                  <a:lnTo>
                    <a:pt x="10858" y="14859"/>
                  </a:lnTo>
                  <a:lnTo>
                    <a:pt x="10325" y="14719"/>
                  </a:lnTo>
                  <a:lnTo>
                    <a:pt x="7010" y="14211"/>
                  </a:lnTo>
                  <a:close/>
                </a:path>
                <a:path w="99694" h="56515">
                  <a:moveTo>
                    <a:pt x="24131" y="14363"/>
                  </a:moveTo>
                  <a:lnTo>
                    <a:pt x="21056" y="14363"/>
                  </a:lnTo>
                  <a:lnTo>
                    <a:pt x="21132" y="14782"/>
                  </a:lnTo>
                  <a:lnTo>
                    <a:pt x="21131" y="17399"/>
                  </a:lnTo>
                  <a:lnTo>
                    <a:pt x="21348" y="26174"/>
                  </a:lnTo>
                  <a:lnTo>
                    <a:pt x="11493" y="29870"/>
                  </a:lnTo>
                  <a:lnTo>
                    <a:pt x="9982" y="30518"/>
                  </a:lnTo>
                  <a:lnTo>
                    <a:pt x="8788" y="30568"/>
                  </a:lnTo>
                  <a:lnTo>
                    <a:pt x="18513" y="30568"/>
                  </a:lnTo>
                  <a:lnTo>
                    <a:pt x="24472" y="28384"/>
                  </a:lnTo>
                  <a:lnTo>
                    <a:pt x="24131" y="14363"/>
                  </a:lnTo>
                  <a:close/>
                </a:path>
                <a:path w="99694" h="56515">
                  <a:moveTo>
                    <a:pt x="69634" y="11658"/>
                  </a:moveTo>
                  <a:lnTo>
                    <a:pt x="25234" y="11658"/>
                  </a:lnTo>
                  <a:lnTo>
                    <a:pt x="26771" y="11976"/>
                  </a:lnTo>
                  <a:lnTo>
                    <a:pt x="38722" y="13703"/>
                  </a:lnTo>
                  <a:lnTo>
                    <a:pt x="45123" y="23482"/>
                  </a:lnTo>
                  <a:lnTo>
                    <a:pt x="45306" y="23926"/>
                  </a:lnTo>
                  <a:lnTo>
                    <a:pt x="46228" y="26555"/>
                  </a:lnTo>
                  <a:lnTo>
                    <a:pt x="48298" y="30530"/>
                  </a:lnTo>
                  <a:lnTo>
                    <a:pt x="48069" y="29730"/>
                  </a:lnTo>
                  <a:lnTo>
                    <a:pt x="47811" y="28968"/>
                  </a:lnTo>
                  <a:lnTo>
                    <a:pt x="47536" y="28244"/>
                  </a:lnTo>
                  <a:lnTo>
                    <a:pt x="74412" y="28244"/>
                  </a:lnTo>
                  <a:lnTo>
                    <a:pt x="71069" y="20904"/>
                  </a:lnTo>
                  <a:lnTo>
                    <a:pt x="70196" y="12705"/>
                  </a:lnTo>
                  <a:lnTo>
                    <a:pt x="69634" y="11658"/>
                  </a:lnTo>
                  <a:close/>
                </a:path>
                <a:path w="99694" h="56515">
                  <a:moveTo>
                    <a:pt x="17181" y="17729"/>
                  </a:moveTo>
                  <a:lnTo>
                    <a:pt x="9677" y="17729"/>
                  </a:lnTo>
                  <a:lnTo>
                    <a:pt x="9855" y="17767"/>
                  </a:lnTo>
                  <a:lnTo>
                    <a:pt x="10541" y="17970"/>
                  </a:lnTo>
                  <a:lnTo>
                    <a:pt x="12941" y="18986"/>
                  </a:lnTo>
                  <a:lnTo>
                    <a:pt x="13906" y="21513"/>
                  </a:lnTo>
                  <a:lnTo>
                    <a:pt x="13677" y="22580"/>
                  </a:lnTo>
                  <a:lnTo>
                    <a:pt x="13100" y="23482"/>
                  </a:lnTo>
                  <a:lnTo>
                    <a:pt x="12985" y="23926"/>
                  </a:lnTo>
                  <a:lnTo>
                    <a:pt x="13931" y="24523"/>
                  </a:lnTo>
                  <a:lnTo>
                    <a:pt x="13525" y="25044"/>
                  </a:lnTo>
                  <a:lnTo>
                    <a:pt x="13220" y="25349"/>
                  </a:lnTo>
                  <a:lnTo>
                    <a:pt x="17259" y="25717"/>
                  </a:lnTo>
                  <a:lnTo>
                    <a:pt x="18821" y="23926"/>
                  </a:lnTo>
                  <a:lnTo>
                    <a:pt x="20231" y="21450"/>
                  </a:lnTo>
                  <a:lnTo>
                    <a:pt x="20802" y="18110"/>
                  </a:lnTo>
                  <a:lnTo>
                    <a:pt x="18732" y="17945"/>
                  </a:lnTo>
                  <a:lnTo>
                    <a:pt x="17181" y="17729"/>
                  </a:lnTo>
                  <a:close/>
                </a:path>
                <a:path w="99694" h="56515">
                  <a:moveTo>
                    <a:pt x="9761" y="17752"/>
                  </a:moveTo>
                  <a:close/>
                </a:path>
                <a:path w="99694" h="56515">
                  <a:moveTo>
                    <a:pt x="15220" y="17424"/>
                  </a:moveTo>
                  <a:lnTo>
                    <a:pt x="7658" y="17424"/>
                  </a:lnTo>
                  <a:lnTo>
                    <a:pt x="9761" y="17752"/>
                  </a:lnTo>
                  <a:lnTo>
                    <a:pt x="17181" y="17729"/>
                  </a:lnTo>
                  <a:lnTo>
                    <a:pt x="15220" y="17424"/>
                  </a:lnTo>
                  <a:close/>
                </a:path>
                <a:path w="99694" h="56515">
                  <a:moveTo>
                    <a:pt x="21061" y="14579"/>
                  </a:moveTo>
                  <a:lnTo>
                    <a:pt x="21066" y="14782"/>
                  </a:lnTo>
                  <a:lnTo>
                    <a:pt x="21061" y="14579"/>
                  </a:lnTo>
                  <a:close/>
                </a:path>
                <a:path w="99694" h="56515">
                  <a:moveTo>
                    <a:pt x="24879" y="8432"/>
                  </a:moveTo>
                  <a:lnTo>
                    <a:pt x="23025" y="8801"/>
                  </a:lnTo>
                  <a:lnTo>
                    <a:pt x="20430" y="11658"/>
                  </a:lnTo>
                  <a:lnTo>
                    <a:pt x="20309" y="11976"/>
                  </a:lnTo>
                  <a:lnTo>
                    <a:pt x="21061" y="14579"/>
                  </a:lnTo>
                  <a:lnTo>
                    <a:pt x="21056" y="14363"/>
                  </a:lnTo>
                  <a:lnTo>
                    <a:pt x="24131" y="14363"/>
                  </a:lnTo>
                  <a:lnTo>
                    <a:pt x="24019" y="13703"/>
                  </a:lnTo>
                  <a:lnTo>
                    <a:pt x="23939" y="13436"/>
                  </a:lnTo>
                  <a:lnTo>
                    <a:pt x="23837" y="12471"/>
                  </a:lnTo>
                  <a:lnTo>
                    <a:pt x="24422" y="11836"/>
                  </a:lnTo>
                  <a:lnTo>
                    <a:pt x="25234" y="11658"/>
                  </a:lnTo>
                  <a:lnTo>
                    <a:pt x="69634" y="11658"/>
                  </a:lnTo>
                  <a:lnTo>
                    <a:pt x="68345" y="9258"/>
                  </a:lnTo>
                  <a:lnTo>
                    <a:pt x="28879" y="9258"/>
                  </a:lnTo>
                  <a:lnTo>
                    <a:pt x="27901" y="9042"/>
                  </a:lnTo>
                  <a:lnTo>
                    <a:pt x="27317" y="8953"/>
                  </a:lnTo>
                  <a:lnTo>
                    <a:pt x="24879" y="8432"/>
                  </a:lnTo>
                  <a:close/>
                </a:path>
                <a:path w="99694" h="56515">
                  <a:moveTo>
                    <a:pt x="47332" y="0"/>
                  </a:moveTo>
                  <a:lnTo>
                    <a:pt x="45288" y="1752"/>
                  </a:lnTo>
                  <a:lnTo>
                    <a:pt x="37909" y="6324"/>
                  </a:lnTo>
                  <a:lnTo>
                    <a:pt x="28879" y="9258"/>
                  </a:lnTo>
                  <a:lnTo>
                    <a:pt x="68345" y="9258"/>
                  </a:lnTo>
                  <a:lnTo>
                    <a:pt x="67613" y="7894"/>
                  </a:lnTo>
                  <a:lnTo>
                    <a:pt x="61255" y="4600"/>
                  </a:lnTo>
                  <a:lnTo>
                    <a:pt x="49060" y="952"/>
                  </a:lnTo>
                  <a:lnTo>
                    <a:pt x="47332" y="0"/>
                  </a:lnTo>
                  <a:close/>
                </a:path>
              </a:pathLst>
            </a:custGeom>
            <a:solidFill>
              <a:srgbClr val="9DD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2369654" y="660501"/>
              <a:ext cx="16510" cy="15875"/>
            </a:xfrm>
            <a:custGeom>
              <a:avLst/>
              <a:gdLst/>
              <a:ahLst/>
              <a:cxnLst/>
              <a:rect l="l" t="t" r="r" b="b"/>
              <a:pathLst>
                <a:path w="16510" h="15875">
                  <a:moveTo>
                    <a:pt x="13589" y="8026"/>
                  </a:moveTo>
                  <a:lnTo>
                    <a:pt x="12687" y="7912"/>
                  </a:lnTo>
                  <a:lnTo>
                    <a:pt x="11772" y="7797"/>
                  </a:lnTo>
                  <a:lnTo>
                    <a:pt x="11455" y="7759"/>
                  </a:lnTo>
                  <a:lnTo>
                    <a:pt x="10401" y="7632"/>
                  </a:lnTo>
                  <a:lnTo>
                    <a:pt x="10680" y="7264"/>
                  </a:lnTo>
                  <a:lnTo>
                    <a:pt x="9105" y="6261"/>
                  </a:lnTo>
                  <a:lnTo>
                    <a:pt x="9918" y="4991"/>
                  </a:lnTo>
                  <a:lnTo>
                    <a:pt x="10147" y="3924"/>
                  </a:lnTo>
                  <a:lnTo>
                    <a:pt x="9182" y="1397"/>
                  </a:lnTo>
                  <a:lnTo>
                    <a:pt x="6781" y="393"/>
                  </a:lnTo>
                  <a:lnTo>
                    <a:pt x="5842" y="139"/>
                  </a:lnTo>
                  <a:lnTo>
                    <a:pt x="5003" y="12"/>
                  </a:lnTo>
                  <a:lnTo>
                    <a:pt x="4076" y="0"/>
                  </a:lnTo>
                  <a:lnTo>
                    <a:pt x="3251" y="177"/>
                  </a:lnTo>
                  <a:lnTo>
                    <a:pt x="2527" y="482"/>
                  </a:lnTo>
                  <a:lnTo>
                    <a:pt x="1879" y="876"/>
                  </a:lnTo>
                  <a:lnTo>
                    <a:pt x="1346" y="1320"/>
                  </a:lnTo>
                  <a:lnTo>
                    <a:pt x="0" y="3187"/>
                  </a:lnTo>
                  <a:lnTo>
                    <a:pt x="685" y="6858"/>
                  </a:lnTo>
                  <a:lnTo>
                    <a:pt x="1092" y="8229"/>
                  </a:lnTo>
                  <a:lnTo>
                    <a:pt x="1308" y="9118"/>
                  </a:lnTo>
                  <a:lnTo>
                    <a:pt x="2260" y="11595"/>
                  </a:lnTo>
                  <a:lnTo>
                    <a:pt x="5041" y="12979"/>
                  </a:lnTo>
                  <a:lnTo>
                    <a:pt x="6223" y="12928"/>
                  </a:lnTo>
                  <a:lnTo>
                    <a:pt x="7962" y="12192"/>
                  </a:lnTo>
                  <a:lnTo>
                    <a:pt x="10998" y="11061"/>
                  </a:lnTo>
                  <a:lnTo>
                    <a:pt x="13589" y="8026"/>
                  </a:lnTo>
                  <a:close/>
                </a:path>
                <a:path w="16510" h="15875">
                  <a:moveTo>
                    <a:pt x="16040" y="9829"/>
                  </a:moveTo>
                  <a:lnTo>
                    <a:pt x="12788" y="13703"/>
                  </a:lnTo>
                  <a:lnTo>
                    <a:pt x="8877" y="15138"/>
                  </a:lnTo>
                  <a:lnTo>
                    <a:pt x="8255" y="15405"/>
                  </a:lnTo>
                  <a:lnTo>
                    <a:pt x="7658" y="15595"/>
                  </a:lnTo>
                  <a:lnTo>
                    <a:pt x="7073" y="15722"/>
                  </a:lnTo>
                  <a:lnTo>
                    <a:pt x="10972" y="15773"/>
                  </a:lnTo>
                  <a:lnTo>
                    <a:pt x="14427" y="11950"/>
                  </a:lnTo>
                  <a:lnTo>
                    <a:pt x="16040" y="9829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301646" y="666851"/>
              <a:ext cx="12280" cy="12776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37415" y="610693"/>
              <a:ext cx="300641" cy="589058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505722" y="1138300"/>
              <a:ext cx="6642" cy="2565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453760" y="1083891"/>
              <a:ext cx="76104" cy="82643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491346" y="1137171"/>
              <a:ext cx="29248" cy="15773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2532797" y="546162"/>
              <a:ext cx="20955" cy="20320"/>
            </a:xfrm>
            <a:custGeom>
              <a:avLst/>
              <a:gdLst/>
              <a:ahLst/>
              <a:cxnLst/>
              <a:rect l="l" t="t" r="r" b="b"/>
              <a:pathLst>
                <a:path w="20955" h="20320">
                  <a:moveTo>
                    <a:pt x="16090" y="0"/>
                  </a:moveTo>
                  <a:lnTo>
                    <a:pt x="10363" y="0"/>
                  </a:lnTo>
                  <a:lnTo>
                    <a:pt x="4635" y="0"/>
                  </a:lnTo>
                  <a:lnTo>
                    <a:pt x="0" y="4533"/>
                  </a:lnTo>
                  <a:lnTo>
                    <a:pt x="0" y="15697"/>
                  </a:lnTo>
                  <a:lnTo>
                    <a:pt x="4635" y="20231"/>
                  </a:lnTo>
                  <a:lnTo>
                    <a:pt x="16090" y="20231"/>
                  </a:lnTo>
                  <a:lnTo>
                    <a:pt x="20726" y="15697"/>
                  </a:lnTo>
                  <a:lnTo>
                    <a:pt x="20726" y="4533"/>
                  </a:lnTo>
                  <a:lnTo>
                    <a:pt x="16090" y="0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2422779" y="551598"/>
              <a:ext cx="128905" cy="86995"/>
            </a:xfrm>
            <a:custGeom>
              <a:avLst/>
              <a:gdLst/>
              <a:ahLst/>
              <a:cxnLst/>
              <a:rect l="l" t="t" r="r" b="b"/>
              <a:pathLst>
                <a:path w="128905" h="86995">
                  <a:moveTo>
                    <a:pt x="9779" y="84848"/>
                  </a:moveTo>
                  <a:lnTo>
                    <a:pt x="6121" y="70827"/>
                  </a:lnTo>
                  <a:lnTo>
                    <a:pt x="4025" y="69240"/>
                  </a:lnTo>
                  <a:lnTo>
                    <a:pt x="1981" y="67500"/>
                  </a:lnTo>
                  <a:lnTo>
                    <a:pt x="0" y="65570"/>
                  </a:lnTo>
                  <a:lnTo>
                    <a:pt x="2451" y="82880"/>
                  </a:lnTo>
                  <a:lnTo>
                    <a:pt x="9779" y="84848"/>
                  </a:lnTo>
                  <a:close/>
                </a:path>
                <a:path w="128905" h="86995">
                  <a:moveTo>
                    <a:pt x="24650" y="86410"/>
                  </a:moveTo>
                  <a:lnTo>
                    <a:pt x="23406" y="84480"/>
                  </a:lnTo>
                  <a:lnTo>
                    <a:pt x="21894" y="82042"/>
                  </a:lnTo>
                  <a:lnTo>
                    <a:pt x="20256" y="79222"/>
                  </a:lnTo>
                  <a:lnTo>
                    <a:pt x="15798" y="77216"/>
                  </a:lnTo>
                  <a:lnTo>
                    <a:pt x="11290" y="74650"/>
                  </a:lnTo>
                  <a:lnTo>
                    <a:pt x="6959" y="71450"/>
                  </a:lnTo>
                  <a:lnTo>
                    <a:pt x="7823" y="73469"/>
                  </a:lnTo>
                  <a:lnTo>
                    <a:pt x="22682" y="86194"/>
                  </a:lnTo>
                  <a:lnTo>
                    <a:pt x="24650" y="86410"/>
                  </a:lnTo>
                  <a:close/>
                </a:path>
                <a:path w="128905" h="86995">
                  <a:moveTo>
                    <a:pt x="125171" y="2095"/>
                  </a:moveTo>
                  <a:lnTo>
                    <a:pt x="123024" y="0"/>
                  </a:lnTo>
                  <a:lnTo>
                    <a:pt x="120370" y="0"/>
                  </a:lnTo>
                  <a:lnTo>
                    <a:pt x="117716" y="0"/>
                  </a:lnTo>
                  <a:lnTo>
                    <a:pt x="115570" y="2095"/>
                  </a:lnTo>
                  <a:lnTo>
                    <a:pt x="115570" y="7277"/>
                  </a:lnTo>
                  <a:lnTo>
                    <a:pt x="117716" y="9372"/>
                  </a:lnTo>
                  <a:lnTo>
                    <a:pt x="123024" y="9372"/>
                  </a:lnTo>
                  <a:lnTo>
                    <a:pt x="125171" y="7277"/>
                  </a:lnTo>
                  <a:lnTo>
                    <a:pt x="125171" y="2095"/>
                  </a:lnTo>
                  <a:close/>
                </a:path>
                <a:path w="128905" h="86995">
                  <a:moveTo>
                    <a:pt x="128663" y="23241"/>
                  </a:moveTo>
                  <a:lnTo>
                    <a:pt x="126123" y="24320"/>
                  </a:lnTo>
                  <a:lnTo>
                    <a:pt x="123329" y="24917"/>
                  </a:lnTo>
                  <a:lnTo>
                    <a:pt x="117551" y="24917"/>
                  </a:lnTo>
                  <a:lnTo>
                    <a:pt x="114858" y="24371"/>
                  </a:lnTo>
                  <a:lnTo>
                    <a:pt x="112407" y="23368"/>
                  </a:lnTo>
                  <a:lnTo>
                    <a:pt x="112839" y="34937"/>
                  </a:lnTo>
                  <a:lnTo>
                    <a:pt x="113563" y="58127"/>
                  </a:lnTo>
                  <a:lnTo>
                    <a:pt x="115404" y="57962"/>
                  </a:lnTo>
                  <a:lnTo>
                    <a:pt x="115125" y="56908"/>
                  </a:lnTo>
                  <a:lnTo>
                    <a:pt x="115100" y="56781"/>
                  </a:lnTo>
                  <a:lnTo>
                    <a:pt x="114833" y="56908"/>
                  </a:lnTo>
                  <a:lnTo>
                    <a:pt x="115087" y="56743"/>
                  </a:lnTo>
                  <a:lnTo>
                    <a:pt x="120345" y="54406"/>
                  </a:lnTo>
                  <a:lnTo>
                    <a:pt x="125056" y="55943"/>
                  </a:lnTo>
                  <a:lnTo>
                    <a:pt x="126682" y="56629"/>
                  </a:lnTo>
                  <a:lnTo>
                    <a:pt x="126923" y="54406"/>
                  </a:lnTo>
                  <a:lnTo>
                    <a:pt x="127622" y="47929"/>
                  </a:lnTo>
                  <a:lnTo>
                    <a:pt x="128206" y="40068"/>
                  </a:lnTo>
                  <a:lnTo>
                    <a:pt x="128536" y="32131"/>
                  </a:lnTo>
                  <a:lnTo>
                    <a:pt x="128638" y="24917"/>
                  </a:lnTo>
                  <a:lnTo>
                    <a:pt x="128663" y="23241"/>
                  </a:lnTo>
                  <a:close/>
                </a:path>
              </a:pathLst>
            </a:custGeom>
            <a:solidFill>
              <a:srgbClr val="FAC6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2539644" y="579589"/>
              <a:ext cx="8255" cy="19685"/>
            </a:xfrm>
            <a:custGeom>
              <a:avLst/>
              <a:gdLst/>
              <a:ahLst/>
              <a:cxnLst/>
              <a:rect l="l" t="t" r="r" b="b"/>
              <a:pathLst>
                <a:path w="8255" h="19684">
                  <a:moveTo>
                    <a:pt x="7531" y="5448"/>
                  </a:moveTo>
                  <a:lnTo>
                    <a:pt x="6858" y="4419"/>
                  </a:lnTo>
                  <a:lnTo>
                    <a:pt x="7264" y="3098"/>
                  </a:lnTo>
                  <a:lnTo>
                    <a:pt x="6794" y="1689"/>
                  </a:lnTo>
                  <a:lnTo>
                    <a:pt x="4076" y="0"/>
                  </a:lnTo>
                  <a:lnTo>
                    <a:pt x="1955" y="495"/>
                  </a:lnTo>
                  <a:lnTo>
                    <a:pt x="25" y="3175"/>
                  </a:lnTo>
                  <a:lnTo>
                    <a:pt x="0" y="4597"/>
                  </a:lnTo>
                  <a:lnTo>
                    <a:pt x="673" y="5626"/>
                  </a:lnTo>
                  <a:lnTo>
                    <a:pt x="266" y="6946"/>
                  </a:lnTo>
                  <a:lnTo>
                    <a:pt x="736" y="8356"/>
                  </a:lnTo>
                  <a:lnTo>
                    <a:pt x="2082" y="9194"/>
                  </a:lnTo>
                  <a:lnTo>
                    <a:pt x="2400" y="9334"/>
                  </a:lnTo>
                  <a:lnTo>
                    <a:pt x="3289" y="8953"/>
                  </a:lnTo>
                  <a:lnTo>
                    <a:pt x="4305" y="8902"/>
                  </a:lnTo>
                  <a:lnTo>
                    <a:pt x="5194" y="9245"/>
                  </a:lnTo>
                  <a:lnTo>
                    <a:pt x="5765" y="8978"/>
                  </a:lnTo>
                  <a:lnTo>
                    <a:pt x="6286" y="8559"/>
                  </a:lnTo>
                  <a:lnTo>
                    <a:pt x="7505" y="6870"/>
                  </a:lnTo>
                  <a:lnTo>
                    <a:pt x="7531" y="5448"/>
                  </a:lnTo>
                  <a:close/>
                </a:path>
                <a:path w="8255" h="19684">
                  <a:moveTo>
                    <a:pt x="8255" y="15976"/>
                  </a:moveTo>
                  <a:lnTo>
                    <a:pt x="8140" y="14224"/>
                  </a:lnTo>
                  <a:lnTo>
                    <a:pt x="7086" y="13131"/>
                  </a:lnTo>
                  <a:lnTo>
                    <a:pt x="6972" y="13512"/>
                  </a:lnTo>
                  <a:lnTo>
                    <a:pt x="6794" y="13893"/>
                  </a:lnTo>
                  <a:lnTo>
                    <a:pt x="5384" y="15862"/>
                  </a:lnTo>
                  <a:lnTo>
                    <a:pt x="3149" y="16370"/>
                  </a:lnTo>
                  <a:lnTo>
                    <a:pt x="1320" y="15240"/>
                  </a:lnTo>
                  <a:lnTo>
                    <a:pt x="1117" y="15074"/>
                  </a:lnTo>
                  <a:lnTo>
                    <a:pt x="939" y="14884"/>
                  </a:lnTo>
                  <a:lnTo>
                    <a:pt x="533" y="16256"/>
                  </a:lnTo>
                  <a:lnTo>
                    <a:pt x="1028" y="17729"/>
                  </a:lnTo>
                  <a:lnTo>
                    <a:pt x="3873" y="19481"/>
                  </a:lnTo>
                  <a:lnTo>
                    <a:pt x="6096" y="18973"/>
                  </a:lnTo>
                  <a:lnTo>
                    <a:pt x="8255" y="15976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3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228689" y="696067"/>
              <a:ext cx="477389" cy="471623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2539250" y="588111"/>
              <a:ext cx="8890" cy="19685"/>
            </a:xfrm>
            <a:custGeom>
              <a:avLst/>
              <a:gdLst/>
              <a:ahLst/>
              <a:cxnLst/>
              <a:rect l="l" t="t" r="r" b="b"/>
              <a:pathLst>
                <a:path w="8889" h="19684">
                  <a:moveTo>
                    <a:pt x="8089" y="4089"/>
                  </a:moveTo>
                  <a:lnTo>
                    <a:pt x="7747" y="1981"/>
                  </a:lnTo>
                  <a:lnTo>
                    <a:pt x="6146" y="990"/>
                  </a:lnTo>
                  <a:lnTo>
                    <a:pt x="4546" y="0"/>
                  </a:lnTo>
                  <a:lnTo>
                    <a:pt x="2311" y="508"/>
                  </a:lnTo>
                  <a:lnTo>
                    <a:pt x="0" y="3746"/>
                  </a:lnTo>
                  <a:lnTo>
                    <a:pt x="342" y="5867"/>
                  </a:lnTo>
                  <a:lnTo>
                    <a:pt x="3543" y="7835"/>
                  </a:lnTo>
                  <a:lnTo>
                    <a:pt x="5778" y="7327"/>
                  </a:lnTo>
                  <a:lnTo>
                    <a:pt x="8089" y="4089"/>
                  </a:lnTo>
                  <a:close/>
                </a:path>
                <a:path w="8889" h="19684">
                  <a:moveTo>
                    <a:pt x="8356" y="16090"/>
                  </a:moveTo>
                  <a:lnTo>
                    <a:pt x="7696" y="14960"/>
                  </a:lnTo>
                  <a:lnTo>
                    <a:pt x="8064" y="13550"/>
                  </a:lnTo>
                  <a:lnTo>
                    <a:pt x="7543" y="12065"/>
                  </a:lnTo>
                  <a:lnTo>
                    <a:pt x="4597" y="10236"/>
                  </a:lnTo>
                  <a:lnTo>
                    <a:pt x="2247" y="10769"/>
                  </a:lnTo>
                  <a:lnTo>
                    <a:pt x="152" y="13690"/>
                  </a:lnTo>
                  <a:lnTo>
                    <a:pt x="101" y="15189"/>
                  </a:lnTo>
                  <a:lnTo>
                    <a:pt x="762" y="16306"/>
                  </a:lnTo>
                  <a:lnTo>
                    <a:pt x="482" y="17399"/>
                  </a:lnTo>
                  <a:lnTo>
                    <a:pt x="723" y="18542"/>
                  </a:lnTo>
                  <a:lnTo>
                    <a:pt x="1435" y="19367"/>
                  </a:lnTo>
                  <a:lnTo>
                    <a:pt x="3594" y="18884"/>
                  </a:lnTo>
                  <a:lnTo>
                    <a:pt x="5537" y="18961"/>
                  </a:lnTo>
                  <a:lnTo>
                    <a:pt x="7086" y="19227"/>
                  </a:lnTo>
                  <a:lnTo>
                    <a:pt x="7366" y="18884"/>
                  </a:lnTo>
                  <a:lnTo>
                    <a:pt x="8305" y="17576"/>
                  </a:lnTo>
                  <a:lnTo>
                    <a:pt x="8356" y="16306"/>
                  </a:lnTo>
                  <a:lnTo>
                    <a:pt x="8356" y="16090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 txBox="1"/>
          <p:nvPr/>
        </p:nvSpPr>
        <p:spPr>
          <a:xfrm>
            <a:off x="3006327" y="641837"/>
            <a:ext cx="1910714" cy="452047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>
              <a:lnSpc>
                <a:spcPts val="1060"/>
              </a:lnSpc>
              <a:spcBef>
                <a:spcPts val="225"/>
              </a:spcBef>
            </a:pPr>
            <a:r>
              <a:rPr lang="ru-RU" sz="950" b="0" dirty="0" smtClean="0">
                <a:solidFill>
                  <a:srgbClr val="1D1D1B"/>
                </a:solidFill>
                <a:latin typeface="Cera Pro Medium"/>
                <a:cs typeface="Cera Pro Medium"/>
              </a:rPr>
              <a:t>Министерство труда, занятости и миграционной политики Самарской области</a:t>
            </a:r>
          </a:p>
        </p:txBody>
      </p:sp>
      <p:sp>
        <p:nvSpPr>
          <p:cNvPr id="35" name="object 35"/>
          <p:cNvSpPr txBox="1">
            <a:spLocks noGrp="1"/>
          </p:cNvSpPr>
          <p:nvPr>
            <p:ph type="body" idx="1"/>
          </p:nvPr>
        </p:nvSpPr>
        <p:spPr>
          <a:xfrm>
            <a:off x="544748" y="1983148"/>
            <a:ext cx="5994400" cy="2350002"/>
          </a:xfrm>
          <a:prstGeom prst="rect">
            <a:avLst/>
          </a:prstGeom>
        </p:spPr>
        <p:txBody>
          <a:bodyPr vert="horz" wrap="square" lIns="0" tIns="132715" rIns="0" bIns="0" rtlCol="0">
            <a:spAutoFit/>
          </a:bodyPr>
          <a:lstStyle/>
          <a:p>
            <a:pPr marL="49213" indent="0" algn="ctr" eaLnBrk="1" hangingPunct="1">
              <a:buFont typeface="Georgia" pitchFamily="18" charset="0"/>
              <a:buNone/>
            </a:pPr>
            <a:r>
              <a:rPr lang="ru-RU" altLang="ru-RU" sz="2400" dirty="0"/>
              <a:t>Порядок прохождения обязательного психиатрического освидетельствования работниками, осуществляющими отдельные виды деятельности, </a:t>
            </a:r>
            <a:r>
              <a:rPr lang="ru-RU" altLang="ru-RU" sz="2400" dirty="0" smtClean="0"/>
              <a:t>            его </a:t>
            </a:r>
            <a:r>
              <a:rPr lang="ru-RU" altLang="ru-RU" sz="2400" dirty="0"/>
              <a:t>периодичности, </a:t>
            </a:r>
            <a:r>
              <a:rPr lang="ru-RU" altLang="ru-RU" sz="2400" dirty="0" smtClean="0"/>
              <a:t> а </a:t>
            </a:r>
            <a:r>
              <a:rPr lang="ru-RU" altLang="ru-RU" sz="2400" dirty="0"/>
              <a:t>также видов деятельности, </a:t>
            </a:r>
            <a:r>
              <a:rPr lang="ru-RU" altLang="ru-RU" sz="2400" dirty="0" smtClean="0"/>
              <a:t>             при </a:t>
            </a:r>
            <a:r>
              <a:rPr lang="ru-RU" altLang="ru-RU" sz="2400" dirty="0"/>
              <a:t>осуществлении которых проводится психиатрическое освидетельствование</a:t>
            </a:r>
          </a:p>
        </p:txBody>
      </p:sp>
      <p:sp>
        <p:nvSpPr>
          <p:cNvPr id="36" name="object 36"/>
          <p:cNvSpPr/>
          <p:nvPr/>
        </p:nvSpPr>
        <p:spPr>
          <a:xfrm>
            <a:off x="589503" y="1639586"/>
            <a:ext cx="2797810" cy="0"/>
          </a:xfrm>
          <a:custGeom>
            <a:avLst/>
            <a:gdLst/>
            <a:ahLst/>
            <a:cxnLst/>
            <a:rect l="l" t="t" r="r" b="b"/>
            <a:pathLst>
              <a:path w="2797810">
                <a:moveTo>
                  <a:pt x="0" y="0"/>
                </a:moveTo>
                <a:lnTo>
                  <a:pt x="2797543" y="0"/>
                </a:lnTo>
              </a:path>
            </a:pathLst>
          </a:custGeom>
          <a:ln w="38100">
            <a:solidFill>
              <a:srgbClr val="18529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65858" y="5943600"/>
            <a:ext cx="1958975" cy="0"/>
          </a:xfrm>
          <a:custGeom>
            <a:avLst/>
            <a:gdLst/>
            <a:ahLst/>
            <a:cxnLst/>
            <a:rect l="l" t="t" r="r" b="b"/>
            <a:pathLst>
              <a:path w="1958975">
                <a:moveTo>
                  <a:pt x="0" y="0"/>
                </a:moveTo>
                <a:lnTo>
                  <a:pt x="1958873" y="0"/>
                </a:lnTo>
              </a:path>
            </a:pathLst>
          </a:custGeom>
          <a:ln w="9525">
            <a:solidFill>
              <a:srgbClr val="1D1D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object 5"/>
          <p:cNvGrpSpPr/>
          <p:nvPr/>
        </p:nvGrpSpPr>
        <p:grpSpPr>
          <a:xfrm>
            <a:off x="10298880" y="388382"/>
            <a:ext cx="595630" cy="652145"/>
            <a:chOff x="10298880" y="388382"/>
            <a:chExt cx="595630" cy="652145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448443" y="388382"/>
              <a:ext cx="296976" cy="542176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668507" y="560603"/>
              <a:ext cx="32054" cy="6565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0719571" y="523908"/>
              <a:ext cx="35560" cy="29845"/>
            </a:xfrm>
            <a:custGeom>
              <a:avLst/>
              <a:gdLst/>
              <a:ahLst/>
              <a:cxnLst/>
              <a:rect l="l" t="t" r="r" b="b"/>
              <a:pathLst>
                <a:path w="35559" h="29845">
                  <a:moveTo>
                    <a:pt x="21043" y="0"/>
                  </a:moveTo>
                  <a:lnTo>
                    <a:pt x="1358" y="13271"/>
                  </a:lnTo>
                  <a:lnTo>
                    <a:pt x="0" y="16078"/>
                  </a:lnTo>
                  <a:lnTo>
                    <a:pt x="292" y="16560"/>
                  </a:lnTo>
                  <a:lnTo>
                    <a:pt x="495" y="16840"/>
                  </a:lnTo>
                  <a:lnTo>
                    <a:pt x="7607" y="28816"/>
                  </a:lnTo>
                  <a:lnTo>
                    <a:pt x="17589" y="29540"/>
                  </a:lnTo>
                  <a:lnTo>
                    <a:pt x="24371" y="24968"/>
                  </a:lnTo>
                  <a:lnTo>
                    <a:pt x="32524" y="21666"/>
                  </a:lnTo>
                  <a:lnTo>
                    <a:pt x="35331" y="20599"/>
                  </a:lnTo>
                  <a:lnTo>
                    <a:pt x="34543" y="20472"/>
                  </a:lnTo>
                  <a:lnTo>
                    <a:pt x="32778" y="19875"/>
                  </a:lnTo>
                  <a:lnTo>
                    <a:pt x="31508" y="19367"/>
                  </a:lnTo>
                  <a:lnTo>
                    <a:pt x="21691" y="14973"/>
                  </a:lnTo>
                  <a:lnTo>
                    <a:pt x="21965" y="3721"/>
                  </a:lnTo>
                  <a:lnTo>
                    <a:pt x="22085" y="1981"/>
                  </a:lnTo>
                  <a:lnTo>
                    <a:pt x="22088" y="546"/>
                  </a:lnTo>
                  <a:lnTo>
                    <a:pt x="21729" y="165"/>
                  </a:lnTo>
                  <a:lnTo>
                    <a:pt x="21043" y="0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0670534" y="512848"/>
              <a:ext cx="93980" cy="53340"/>
            </a:xfrm>
            <a:custGeom>
              <a:avLst/>
              <a:gdLst/>
              <a:ahLst/>
              <a:cxnLst/>
              <a:rect l="l" t="t" r="r" b="b"/>
              <a:pathLst>
                <a:path w="93979" h="53340">
                  <a:moveTo>
                    <a:pt x="1574" y="45885"/>
                  </a:moveTo>
                  <a:lnTo>
                    <a:pt x="1244" y="46380"/>
                  </a:lnTo>
                  <a:lnTo>
                    <a:pt x="449" y="46380"/>
                  </a:lnTo>
                  <a:lnTo>
                    <a:pt x="990" y="46748"/>
                  </a:lnTo>
                  <a:lnTo>
                    <a:pt x="257" y="47914"/>
                  </a:lnTo>
                  <a:lnTo>
                    <a:pt x="0" y="48374"/>
                  </a:lnTo>
                  <a:lnTo>
                    <a:pt x="9220" y="52140"/>
                  </a:lnTo>
                  <a:lnTo>
                    <a:pt x="17997" y="52970"/>
                  </a:lnTo>
                  <a:lnTo>
                    <a:pt x="24690" y="52330"/>
                  </a:lnTo>
                  <a:lnTo>
                    <a:pt x="27484" y="51727"/>
                  </a:lnTo>
                  <a:lnTo>
                    <a:pt x="30850" y="50317"/>
                  </a:lnTo>
                  <a:lnTo>
                    <a:pt x="14581" y="50304"/>
                  </a:lnTo>
                  <a:lnTo>
                    <a:pt x="8445" y="50266"/>
                  </a:lnTo>
                  <a:lnTo>
                    <a:pt x="2351" y="46380"/>
                  </a:lnTo>
                  <a:lnTo>
                    <a:pt x="698" y="46380"/>
                  </a:lnTo>
                  <a:lnTo>
                    <a:pt x="393" y="46342"/>
                  </a:lnTo>
                  <a:lnTo>
                    <a:pt x="2291" y="46342"/>
                  </a:lnTo>
                  <a:lnTo>
                    <a:pt x="1574" y="45885"/>
                  </a:lnTo>
                  <a:close/>
                </a:path>
                <a:path w="93979" h="53340">
                  <a:moveTo>
                    <a:pt x="32195" y="49758"/>
                  </a:moveTo>
                  <a:lnTo>
                    <a:pt x="21856" y="49758"/>
                  </a:lnTo>
                  <a:lnTo>
                    <a:pt x="16687" y="50317"/>
                  </a:lnTo>
                  <a:lnTo>
                    <a:pt x="30850" y="50317"/>
                  </a:lnTo>
                  <a:lnTo>
                    <a:pt x="32195" y="49758"/>
                  </a:lnTo>
                  <a:close/>
                </a:path>
                <a:path w="93979" h="53340">
                  <a:moveTo>
                    <a:pt x="16807" y="50304"/>
                  </a:moveTo>
                  <a:close/>
                </a:path>
                <a:path w="93979" h="53340">
                  <a:moveTo>
                    <a:pt x="49072" y="0"/>
                  </a:moveTo>
                  <a:lnTo>
                    <a:pt x="47434" y="888"/>
                  </a:lnTo>
                  <a:lnTo>
                    <a:pt x="35886" y="4348"/>
                  </a:lnTo>
                  <a:lnTo>
                    <a:pt x="29865" y="7470"/>
                  </a:lnTo>
                  <a:lnTo>
                    <a:pt x="27419" y="12026"/>
                  </a:lnTo>
                  <a:lnTo>
                    <a:pt x="26593" y="19786"/>
                  </a:lnTo>
                  <a:lnTo>
                    <a:pt x="20352" y="33492"/>
                  </a:lnTo>
                  <a:lnTo>
                    <a:pt x="13439" y="41448"/>
                  </a:lnTo>
                  <a:lnTo>
                    <a:pt x="7027" y="45205"/>
                  </a:lnTo>
                  <a:lnTo>
                    <a:pt x="2286" y="46316"/>
                  </a:lnTo>
                  <a:lnTo>
                    <a:pt x="9017" y="50266"/>
                  </a:lnTo>
                  <a:lnTo>
                    <a:pt x="16807" y="50304"/>
                  </a:lnTo>
                  <a:lnTo>
                    <a:pt x="21856" y="49758"/>
                  </a:lnTo>
                  <a:lnTo>
                    <a:pt x="32195" y="49758"/>
                  </a:lnTo>
                  <a:lnTo>
                    <a:pt x="47828" y="29895"/>
                  </a:lnTo>
                  <a:lnTo>
                    <a:pt x="48336" y="28143"/>
                  </a:lnTo>
                  <a:lnTo>
                    <a:pt x="48869" y="26733"/>
                  </a:lnTo>
                  <a:lnTo>
                    <a:pt x="49281" y="26733"/>
                  </a:lnTo>
                  <a:lnTo>
                    <a:pt x="50114" y="25133"/>
                  </a:lnTo>
                  <a:lnTo>
                    <a:pt x="51013" y="22567"/>
                  </a:lnTo>
                  <a:lnTo>
                    <a:pt x="51155" y="22224"/>
                  </a:lnTo>
                  <a:lnTo>
                    <a:pt x="57213" y="12966"/>
                  </a:lnTo>
                  <a:lnTo>
                    <a:pt x="68529" y="11341"/>
                  </a:lnTo>
                  <a:lnTo>
                    <a:pt x="69977" y="11036"/>
                  </a:lnTo>
                  <a:lnTo>
                    <a:pt x="74538" y="11036"/>
                  </a:lnTo>
                  <a:lnTo>
                    <a:pt x="72476" y="8762"/>
                  </a:lnTo>
                  <a:lnTo>
                    <a:pt x="66535" y="8762"/>
                  </a:lnTo>
                  <a:lnTo>
                    <a:pt x="57988" y="5981"/>
                  </a:lnTo>
                  <a:lnTo>
                    <a:pt x="51003" y="1663"/>
                  </a:lnTo>
                  <a:lnTo>
                    <a:pt x="49072" y="0"/>
                  </a:lnTo>
                  <a:close/>
                </a:path>
                <a:path w="93979" h="53340">
                  <a:moveTo>
                    <a:pt x="74538" y="11036"/>
                  </a:moveTo>
                  <a:lnTo>
                    <a:pt x="69977" y="11036"/>
                  </a:lnTo>
                  <a:lnTo>
                    <a:pt x="70751" y="11201"/>
                  </a:lnTo>
                  <a:lnTo>
                    <a:pt x="71310" y="11810"/>
                  </a:lnTo>
                  <a:lnTo>
                    <a:pt x="71208" y="12712"/>
                  </a:lnTo>
                  <a:lnTo>
                    <a:pt x="71031" y="13322"/>
                  </a:lnTo>
                  <a:lnTo>
                    <a:pt x="70700" y="26873"/>
                  </a:lnTo>
                  <a:lnTo>
                    <a:pt x="81902" y="30975"/>
                  </a:lnTo>
                  <a:lnTo>
                    <a:pt x="84086" y="31902"/>
                  </a:lnTo>
                  <a:lnTo>
                    <a:pt x="86080" y="31927"/>
                  </a:lnTo>
                  <a:lnTo>
                    <a:pt x="91046" y="29438"/>
                  </a:lnTo>
                  <a:lnTo>
                    <a:pt x="91172" y="28930"/>
                  </a:lnTo>
                  <a:lnTo>
                    <a:pt x="85547" y="28930"/>
                  </a:lnTo>
                  <a:lnTo>
                    <a:pt x="84429" y="28879"/>
                  </a:lnTo>
                  <a:lnTo>
                    <a:pt x="82926" y="28244"/>
                  </a:lnTo>
                  <a:lnTo>
                    <a:pt x="73672" y="24777"/>
                  </a:lnTo>
                  <a:lnTo>
                    <a:pt x="73911" y="14770"/>
                  </a:lnTo>
                  <a:lnTo>
                    <a:pt x="73875" y="13995"/>
                  </a:lnTo>
                  <a:lnTo>
                    <a:pt x="74688" y="11201"/>
                  </a:lnTo>
                  <a:lnTo>
                    <a:pt x="74538" y="11036"/>
                  </a:lnTo>
                  <a:close/>
                </a:path>
                <a:path w="93979" h="53340">
                  <a:moveTo>
                    <a:pt x="91694" y="16484"/>
                  </a:moveTo>
                  <a:lnTo>
                    <a:pt x="86626" y="16484"/>
                  </a:lnTo>
                  <a:lnTo>
                    <a:pt x="88038" y="16776"/>
                  </a:lnTo>
                  <a:lnTo>
                    <a:pt x="90360" y="19392"/>
                  </a:lnTo>
                  <a:lnTo>
                    <a:pt x="89649" y="23215"/>
                  </a:lnTo>
                  <a:lnTo>
                    <a:pt x="89068" y="25298"/>
                  </a:lnTo>
                  <a:lnTo>
                    <a:pt x="88176" y="27622"/>
                  </a:lnTo>
                  <a:lnTo>
                    <a:pt x="85547" y="28930"/>
                  </a:lnTo>
                  <a:lnTo>
                    <a:pt x="91172" y="28930"/>
                  </a:lnTo>
                  <a:lnTo>
                    <a:pt x="92954" y="22224"/>
                  </a:lnTo>
                  <a:lnTo>
                    <a:pt x="93878" y="18999"/>
                  </a:lnTo>
                  <a:lnTo>
                    <a:pt x="91694" y="16484"/>
                  </a:lnTo>
                  <a:close/>
                </a:path>
                <a:path w="93979" h="53340">
                  <a:moveTo>
                    <a:pt x="49281" y="26733"/>
                  </a:moveTo>
                  <a:lnTo>
                    <a:pt x="48869" y="26733"/>
                  </a:lnTo>
                  <a:lnTo>
                    <a:pt x="48327" y="28270"/>
                  </a:lnTo>
                  <a:lnTo>
                    <a:pt x="48158" y="28892"/>
                  </a:lnTo>
                  <a:lnTo>
                    <a:pt x="49281" y="26733"/>
                  </a:lnTo>
                  <a:close/>
                </a:path>
                <a:path w="93979" h="53340">
                  <a:moveTo>
                    <a:pt x="87249" y="13449"/>
                  </a:moveTo>
                  <a:lnTo>
                    <a:pt x="84010" y="13944"/>
                  </a:lnTo>
                  <a:lnTo>
                    <a:pt x="81267" y="14770"/>
                  </a:lnTo>
                  <a:lnTo>
                    <a:pt x="79616" y="16459"/>
                  </a:lnTo>
                  <a:lnTo>
                    <a:pt x="77406" y="16814"/>
                  </a:lnTo>
                  <a:lnTo>
                    <a:pt x="76136" y="16992"/>
                  </a:lnTo>
                  <a:lnTo>
                    <a:pt x="74180" y="17144"/>
                  </a:lnTo>
                  <a:lnTo>
                    <a:pt x="74726" y="20294"/>
                  </a:lnTo>
                  <a:lnTo>
                    <a:pt x="76060" y="22644"/>
                  </a:lnTo>
                  <a:lnTo>
                    <a:pt x="77546" y="24345"/>
                  </a:lnTo>
                  <a:lnTo>
                    <a:pt x="81368" y="24002"/>
                  </a:lnTo>
                  <a:lnTo>
                    <a:pt x="81064" y="23698"/>
                  </a:lnTo>
                  <a:lnTo>
                    <a:pt x="80695" y="23215"/>
                  </a:lnTo>
                  <a:lnTo>
                    <a:pt x="81699" y="22567"/>
                  </a:lnTo>
                  <a:lnTo>
                    <a:pt x="80937" y="21374"/>
                  </a:lnTo>
                  <a:lnTo>
                    <a:pt x="80708" y="20370"/>
                  </a:lnTo>
                  <a:lnTo>
                    <a:pt x="81622" y="17970"/>
                  </a:lnTo>
                  <a:lnTo>
                    <a:pt x="83983" y="16992"/>
                  </a:lnTo>
                  <a:lnTo>
                    <a:pt x="84591" y="16814"/>
                  </a:lnTo>
                  <a:lnTo>
                    <a:pt x="86626" y="16484"/>
                  </a:lnTo>
                  <a:lnTo>
                    <a:pt x="91694" y="16484"/>
                  </a:lnTo>
                  <a:lnTo>
                    <a:pt x="89598" y="14071"/>
                  </a:lnTo>
                  <a:lnTo>
                    <a:pt x="87249" y="13449"/>
                  </a:lnTo>
                  <a:close/>
                </a:path>
                <a:path w="93979" h="53340">
                  <a:moveTo>
                    <a:pt x="73934" y="13793"/>
                  </a:moveTo>
                  <a:lnTo>
                    <a:pt x="73875" y="13995"/>
                  </a:lnTo>
                  <a:lnTo>
                    <a:pt x="73934" y="13793"/>
                  </a:lnTo>
                  <a:close/>
                </a:path>
                <a:path w="93979" h="53340">
                  <a:moveTo>
                    <a:pt x="73994" y="13588"/>
                  </a:moveTo>
                  <a:lnTo>
                    <a:pt x="73934" y="13793"/>
                  </a:lnTo>
                  <a:lnTo>
                    <a:pt x="73994" y="13588"/>
                  </a:lnTo>
                  <a:close/>
                </a:path>
                <a:path w="93979" h="53340">
                  <a:moveTo>
                    <a:pt x="70319" y="7988"/>
                  </a:moveTo>
                  <a:lnTo>
                    <a:pt x="68021" y="8470"/>
                  </a:lnTo>
                  <a:lnTo>
                    <a:pt x="67462" y="8547"/>
                  </a:lnTo>
                  <a:lnTo>
                    <a:pt x="66535" y="8762"/>
                  </a:lnTo>
                  <a:lnTo>
                    <a:pt x="72476" y="8762"/>
                  </a:lnTo>
                  <a:lnTo>
                    <a:pt x="72085" y="8331"/>
                  </a:lnTo>
                  <a:lnTo>
                    <a:pt x="70319" y="7988"/>
                  </a:lnTo>
                  <a:close/>
                </a:path>
              </a:pathLst>
            </a:custGeom>
            <a:solidFill>
              <a:srgbClr val="9DD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0745673" y="529500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40" h="15240">
                  <a:moveTo>
                    <a:pt x="8483" y="14884"/>
                  </a:moveTo>
                  <a:lnTo>
                    <a:pt x="7924" y="14770"/>
                  </a:lnTo>
                  <a:lnTo>
                    <a:pt x="7366" y="14579"/>
                  </a:lnTo>
                  <a:lnTo>
                    <a:pt x="6781" y="14338"/>
                  </a:lnTo>
                  <a:lnTo>
                    <a:pt x="3073" y="12979"/>
                  </a:lnTo>
                  <a:lnTo>
                    <a:pt x="0" y="9309"/>
                  </a:lnTo>
                  <a:lnTo>
                    <a:pt x="1524" y="11315"/>
                  </a:lnTo>
                  <a:lnTo>
                    <a:pt x="4787" y="14935"/>
                  </a:lnTo>
                  <a:lnTo>
                    <a:pt x="8483" y="14884"/>
                  </a:lnTo>
                  <a:close/>
                </a:path>
                <a:path w="15240" h="15240">
                  <a:moveTo>
                    <a:pt x="15176" y="3022"/>
                  </a:moveTo>
                  <a:lnTo>
                    <a:pt x="11315" y="0"/>
                  </a:lnTo>
                  <a:lnTo>
                    <a:pt x="10439" y="12"/>
                  </a:lnTo>
                  <a:lnTo>
                    <a:pt x="9474" y="165"/>
                  </a:lnTo>
                  <a:lnTo>
                    <a:pt x="8750" y="368"/>
                  </a:lnTo>
                  <a:lnTo>
                    <a:pt x="6489" y="1320"/>
                  </a:lnTo>
                  <a:lnTo>
                    <a:pt x="5575" y="3721"/>
                  </a:lnTo>
                  <a:lnTo>
                    <a:pt x="5791" y="4724"/>
                  </a:lnTo>
                  <a:lnTo>
                    <a:pt x="6565" y="5930"/>
                  </a:lnTo>
                  <a:lnTo>
                    <a:pt x="5067" y="6883"/>
                  </a:lnTo>
                  <a:lnTo>
                    <a:pt x="5321" y="7226"/>
                  </a:lnTo>
                  <a:lnTo>
                    <a:pt x="5537" y="7493"/>
                  </a:lnTo>
                  <a:lnTo>
                    <a:pt x="5321" y="7226"/>
                  </a:lnTo>
                  <a:lnTo>
                    <a:pt x="4330" y="7353"/>
                  </a:lnTo>
                  <a:lnTo>
                    <a:pt x="4102" y="7493"/>
                  </a:lnTo>
                  <a:lnTo>
                    <a:pt x="2311" y="7594"/>
                  </a:lnTo>
                  <a:lnTo>
                    <a:pt x="4775" y="10464"/>
                  </a:lnTo>
                  <a:lnTo>
                    <a:pt x="7645" y="11544"/>
                  </a:lnTo>
                  <a:lnTo>
                    <a:pt x="9194" y="12204"/>
                  </a:lnTo>
                  <a:lnTo>
                    <a:pt x="10414" y="12280"/>
                  </a:lnTo>
                  <a:lnTo>
                    <a:pt x="13042" y="10985"/>
                  </a:lnTo>
                  <a:lnTo>
                    <a:pt x="13931" y="8636"/>
                  </a:lnTo>
                  <a:lnTo>
                    <a:pt x="14312" y="7226"/>
                  </a:lnTo>
                  <a:lnTo>
                    <a:pt x="14528" y="6489"/>
                  </a:lnTo>
                  <a:lnTo>
                    <a:pt x="15176" y="3022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813630" y="535508"/>
              <a:ext cx="11620" cy="12103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601427" y="482343"/>
              <a:ext cx="284635" cy="55767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625746" y="981849"/>
              <a:ext cx="6299" cy="2425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609193" y="930335"/>
              <a:ext cx="73444" cy="78236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617961" y="980769"/>
              <a:ext cx="27698" cy="1494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596599" y="889110"/>
              <a:ext cx="297717" cy="12055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92638" y="560603"/>
              <a:ext cx="32054" cy="6565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0438293" y="523908"/>
              <a:ext cx="35560" cy="29845"/>
            </a:xfrm>
            <a:custGeom>
              <a:avLst/>
              <a:gdLst/>
              <a:ahLst/>
              <a:cxnLst/>
              <a:rect l="l" t="t" r="r" b="b"/>
              <a:pathLst>
                <a:path w="35559" h="29845">
                  <a:moveTo>
                    <a:pt x="14287" y="0"/>
                  </a:moveTo>
                  <a:lnTo>
                    <a:pt x="13601" y="165"/>
                  </a:lnTo>
                  <a:lnTo>
                    <a:pt x="13243" y="546"/>
                  </a:lnTo>
                  <a:lnTo>
                    <a:pt x="13246" y="1981"/>
                  </a:lnTo>
                  <a:lnTo>
                    <a:pt x="13365" y="3721"/>
                  </a:lnTo>
                  <a:lnTo>
                    <a:pt x="13639" y="14973"/>
                  </a:lnTo>
                  <a:lnTo>
                    <a:pt x="3822" y="19367"/>
                  </a:lnTo>
                  <a:lnTo>
                    <a:pt x="2552" y="19875"/>
                  </a:lnTo>
                  <a:lnTo>
                    <a:pt x="787" y="20472"/>
                  </a:lnTo>
                  <a:lnTo>
                    <a:pt x="0" y="20599"/>
                  </a:lnTo>
                  <a:lnTo>
                    <a:pt x="2806" y="21666"/>
                  </a:lnTo>
                  <a:lnTo>
                    <a:pt x="10960" y="24968"/>
                  </a:lnTo>
                  <a:lnTo>
                    <a:pt x="17741" y="29540"/>
                  </a:lnTo>
                  <a:lnTo>
                    <a:pt x="27711" y="28816"/>
                  </a:lnTo>
                  <a:lnTo>
                    <a:pt x="34836" y="16840"/>
                  </a:lnTo>
                  <a:lnTo>
                    <a:pt x="35039" y="16560"/>
                  </a:lnTo>
                  <a:lnTo>
                    <a:pt x="35331" y="16078"/>
                  </a:lnTo>
                  <a:lnTo>
                    <a:pt x="33972" y="13271"/>
                  </a:lnTo>
                  <a:lnTo>
                    <a:pt x="33362" y="11531"/>
                  </a:lnTo>
                  <a:lnTo>
                    <a:pt x="33210" y="11176"/>
                  </a:lnTo>
                  <a:lnTo>
                    <a:pt x="28346" y="3721"/>
                  </a:lnTo>
                  <a:lnTo>
                    <a:pt x="20510" y="1270"/>
                  </a:lnTo>
                  <a:lnTo>
                    <a:pt x="17272" y="546"/>
                  </a:lnTo>
                  <a:lnTo>
                    <a:pt x="14287" y="0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0428783" y="512848"/>
              <a:ext cx="93980" cy="53340"/>
            </a:xfrm>
            <a:custGeom>
              <a:avLst/>
              <a:gdLst/>
              <a:ahLst/>
              <a:cxnLst/>
              <a:rect l="l" t="t" r="r" b="b"/>
              <a:pathLst>
                <a:path w="93979" h="53340">
                  <a:moveTo>
                    <a:pt x="70448" y="26733"/>
                  </a:moveTo>
                  <a:lnTo>
                    <a:pt x="45008" y="26733"/>
                  </a:lnTo>
                  <a:lnTo>
                    <a:pt x="45587" y="28270"/>
                  </a:lnTo>
                  <a:lnTo>
                    <a:pt x="46050" y="29895"/>
                  </a:lnTo>
                  <a:lnTo>
                    <a:pt x="66421" y="51727"/>
                  </a:lnTo>
                  <a:lnTo>
                    <a:pt x="69187" y="52330"/>
                  </a:lnTo>
                  <a:lnTo>
                    <a:pt x="75880" y="52970"/>
                  </a:lnTo>
                  <a:lnTo>
                    <a:pt x="84657" y="52140"/>
                  </a:lnTo>
                  <a:lnTo>
                    <a:pt x="89121" y="50317"/>
                  </a:lnTo>
                  <a:lnTo>
                    <a:pt x="77010" y="50304"/>
                  </a:lnTo>
                  <a:lnTo>
                    <a:pt x="72021" y="49758"/>
                  </a:lnTo>
                  <a:lnTo>
                    <a:pt x="85727" y="49758"/>
                  </a:lnTo>
                  <a:lnTo>
                    <a:pt x="91592" y="46316"/>
                  </a:lnTo>
                  <a:lnTo>
                    <a:pt x="86851" y="45205"/>
                  </a:lnTo>
                  <a:lnTo>
                    <a:pt x="80438" y="41448"/>
                  </a:lnTo>
                  <a:lnTo>
                    <a:pt x="73525" y="33492"/>
                  </a:lnTo>
                  <a:lnTo>
                    <a:pt x="70448" y="26733"/>
                  </a:lnTo>
                  <a:close/>
                </a:path>
                <a:path w="93979" h="53340">
                  <a:moveTo>
                    <a:pt x="66217" y="51688"/>
                  </a:moveTo>
                  <a:lnTo>
                    <a:pt x="66394" y="51727"/>
                  </a:lnTo>
                  <a:lnTo>
                    <a:pt x="66217" y="51688"/>
                  </a:lnTo>
                  <a:close/>
                </a:path>
                <a:path w="93979" h="53340">
                  <a:moveTo>
                    <a:pt x="92303" y="45885"/>
                  </a:moveTo>
                  <a:lnTo>
                    <a:pt x="85432" y="50266"/>
                  </a:lnTo>
                  <a:lnTo>
                    <a:pt x="77190" y="50317"/>
                  </a:lnTo>
                  <a:lnTo>
                    <a:pt x="89121" y="50317"/>
                  </a:lnTo>
                  <a:lnTo>
                    <a:pt x="93878" y="48374"/>
                  </a:lnTo>
                  <a:lnTo>
                    <a:pt x="93586" y="47853"/>
                  </a:lnTo>
                  <a:lnTo>
                    <a:pt x="92887" y="46748"/>
                  </a:lnTo>
                  <a:lnTo>
                    <a:pt x="93428" y="46380"/>
                  </a:lnTo>
                  <a:lnTo>
                    <a:pt x="92633" y="46380"/>
                  </a:lnTo>
                  <a:lnTo>
                    <a:pt x="92303" y="45885"/>
                  </a:lnTo>
                  <a:close/>
                </a:path>
                <a:path w="93979" h="53340">
                  <a:moveTo>
                    <a:pt x="77070" y="50304"/>
                  </a:moveTo>
                  <a:close/>
                </a:path>
                <a:path w="93979" h="53340">
                  <a:moveTo>
                    <a:pt x="85727" y="49758"/>
                  </a:moveTo>
                  <a:lnTo>
                    <a:pt x="72021" y="49758"/>
                  </a:lnTo>
                  <a:lnTo>
                    <a:pt x="77070" y="50304"/>
                  </a:lnTo>
                  <a:lnTo>
                    <a:pt x="84861" y="50266"/>
                  </a:lnTo>
                  <a:lnTo>
                    <a:pt x="85727" y="49758"/>
                  </a:lnTo>
                  <a:close/>
                </a:path>
                <a:path w="93979" h="53340">
                  <a:moveTo>
                    <a:pt x="93484" y="46342"/>
                  </a:moveTo>
                  <a:lnTo>
                    <a:pt x="93179" y="46380"/>
                  </a:lnTo>
                  <a:lnTo>
                    <a:pt x="93428" y="46380"/>
                  </a:lnTo>
                  <a:close/>
                </a:path>
                <a:path w="93979" h="53340">
                  <a:moveTo>
                    <a:pt x="6629" y="13449"/>
                  </a:moveTo>
                  <a:lnTo>
                    <a:pt x="4279" y="14071"/>
                  </a:lnTo>
                  <a:lnTo>
                    <a:pt x="0" y="18999"/>
                  </a:lnTo>
                  <a:lnTo>
                    <a:pt x="1803" y="25298"/>
                  </a:lnTo>
                  <a:lnTo>
                    <a:pt x="2832" y="29438"/>
                  </a:lnTo>
                  <a:lnTo>
                    <a:pt x="7797" y="31927"/>
                  </a:lnTo>
                  <a:lnTo>
                    <a:pt x="9821" y="31889"/>
                  </a:lnTo>
                  <a:lnTo>
                    <a:pt x="11976" y="30975"/>
                  </a:lnTo>
                  <a:lnTo>
                    <a:pt x="17559" y="28930"/>
                  </a:lnTo>
                  <a:lnTo>
                    <a:pt x="8331" y="28930"/>
                  </a:lnTo>
                  <a:lnTo>
                    <a:pt x="5702" y="27622"/>
                  </a:lnTo>
                  <a:lnTo>
                    <a:pt x="4810" y="25298"/>
                  </a:lnTo>
                  <a:lnTo>
                    <a:pt x="4228" y="23215"/>
                  </a:lnTo>
                  <a:lnTo>
                    <a:pt x="3517" y="19392"/>
                  </a:lnTo>
                  <a:lnTo>
                    <a:pt x="5769" y="16814"/>
                  </a:lnTo>
                  <a:lnTo>
                    <a:pt x="7251" y="16484"/>
                  </a:lnTo>
                  <a:lnTo>
                    <a:pt x="14412" y="16484"/>
                  </a:lnTo>
                  <a:lnTo>
                    <a:pt x="14262" y="16459"/>
                  </a:lnTo>
                  <a:lnTo>
                    <a:pt x="12611" y="14770"/>
                  </a:lnTo>
                  <a:lnTo>
                    <a:pt x="9867" y="13944"/>
                  </a:lnTo>
                  <a:lnTo>
                    <a:pt x="6629" y="13449"/>
                  </a:lnTo>
                  <a:close/>
                </a:path>
                <a:path w="93979" h="53340">
                  <a:moveTo>
                    <a:pt x="22848" y="13588"/>
                  </a:moveTo>
                  <a:lnTo>
                    <a:pt x="19939" y="13588"/>
                  </a:lnTo>
                  <a:lnTo>
                    <a:pt x="20002" y="13995"/>
                  </a:lnTo>
                  <a:lnTo>
                    <a:pt x="19967" y="14770"/>
                  </a:lnTo>
                  <a:lnTo>
                    <a:pt x="20205" y="24777"/>
                  </a:lnTo>
                  <a:lnTo>
                    <a:pt x="10883" y="28270"/>
                  </a:lnTo>
                  <a:lnTo>
                    <a:pt x="9448" y="28879"/>
                  </a:lnTo>
                  <a:lnTo>
                    <a:pt x="8331" y="28930"/>
                  </a:lnTo>
                  <a:lnTo>
                    <a:pt x="17559" y="28930"/>
                  </a:lnTo>
                  <a:lnTo>
                    <a:pt x="23177" y="26873"/>
                  </a:lnTo>
                  <a:lnTo>
                    <a:pt x="22848" y="13588"/>
                  </a:lnTo>
                  <a:close/>
                </a:path>
                <a:path w="93979" h="53340">
                  <a:moveTo>
                    <a:pt x="65927" y="11036"/>
                  </a:moveTo>
                  <a:lnTo>
                    <a:pt x="23901" y="11036"/>
                  </a:lnTo>
                  <a:lnTo>
                    <a:pt x="25349" y="11341"/>
                  </a:lnTo>
                  <a:lnTo>
                    <a:pt x="36664" y="12966"/>
                  </a:lnTo>
                  <a:lnTo>
                    <a:pt x="42722" y="22224"/>
                  </a:lnTo>
                  <a:lnTo>
                    <a:pt x="43764" y="25133"/>
                  </a:lnTo>
                  <a:lnTo>
                    <a:pt x="45720" y="28892"/>
                  </a:lnTo>
                  <a:lnTo>
                    <a:pt x="45516" y="28143"/>
                  </a:lnTo>
                  <a:lnTo>
                    <a:pt x="45008" y="26733"/>
                  </a:lnTo>
                  <a:lnTo>
                    <a:pt x="70448" y="26733"/>
                  </a:lnTo>
                  <a:lnTo>
                    <a:pt x="67284" y="19786"/>
                  </a:lnTo>
                  <a:lnTo>
                    <a:pt x="66458" y="12026"/>
                  </a:lnTo>
                  <a:lnTo>
                    <a:pt x="65927" y="11036"/>
                  </a:lnTo>
                  <a:close/>
                </a:path>
                <a:path w="93979" h="53340">
                  <a:moveTo>
                    <a:pt x="16199" y="16776"/>
                  </a:moveTo>
                  <a:lnTo>
                    <a:pt x="9156" y="16776"/>
                  </a:lnTo>
                  <a:lnTo>
                    <a:pt x="9334" y="16814"/>
                  </a:lnTo>
                  <a:lnTo>
                    <a:pt x="9982" y="17017"/>
                  </a:lnTo>
                  <a:lnTo>
                    <a:pt x="12255" y="17970"/>
                  </a:lnTo>
                  <a:lnTo>
                    <a:pt x="13169" y="20370"/>
                  </a:lnTo>
                  <a:lnTo>
                    <a:pt x="12941" y="21374"/>
                  </a:lnTo>
                  <a:lnTo>
                    <a:pt x="12398" y="22224"/>
                  </a:lnTo>
                  <a:lnTo>
                    <a:pt x="12297" y="22644"/>
                  </a:lnTo>
                  <a:lnTo>
                    <a:pt x="13182" y="23215"/>
                  </a:lnTo>
                  <a:lnTo>
                    <a:pt x="12814" y="23698"/>
                  </a:lnTo>
                  <a:lnTo>
                    <a:pt x="12509" y="24002"/>
                  </a:lnTo>
                  <a:lnTo>
                    <a:pt x="16344" y="24345"/>
                  </a:lnTo>
                  <a:lnTo>
                    <a:pt x="17818" y="22644"/>
                  </a:lnTo>
                  <a:lnTo>
                    <a:pt x="19151" y="20294"/>
                  </a:lnTo>
                  <a:lnTo>
                    <a:pt x="19697" y="17144"/>
                  </a:lnTo>
                  <a:lnTo>
                    <a:pt x="17741" y="16992"/>
                  </a:lnTo>
                  <a:lnTo>
                    <a:pt x="16199" y="16776"/>
                  </a:lnTo>
                  <a:close/>
                </a:path>
                <a:path w="93979" h="53340">
                  <a:moveTo>
                    <a:pt x="9230" y="16798"/>
                  </a:moveTo>
                  <a:close/>
                </a:path>
                <a:path w="93979" h="53340">
                  <a:moveTo>
                    <a:pt x="14412" y="16484"/>
                  </a:moveTo>
                  <a:lnTo>
                    <a:pt x="7251" y="16484"/>
                  </a:lnTo>
                  <a:lnTo>
                    <a:pt x="9230" y="16798"/>
                  </a:lnTo>
                  <a:lnTo>
                    <a:pt x="16199" y="16776"/>
                  </a:lnTo>
                  <a:lnTo>
                    <a:pt x="14412" y="16484"/>
                  </a:lnTo>
                  <a:close/>
                </a:path>
                <a:path w="93979" h="53340">
                  <a:moveTo>
                    <a:pt x="19943" y="13793"/>
                  </a:moveTo>
                  <a:lnTo>
                    <a:pt x="19948" y="13995"/>
                  </a:lnTo>
                  <a:lnTo>
                    <a:pt x="19943" y="13793"/>
                  </a:lnTo>
                  <a:close/>
                </a:path>
                <a:path w="93979" h="53340">
                  <a:moveTo>
                    <a:pt x="23558" y="7988"/>
                  </a:moveTo>
                  <a:lnTo>
                    <a:pt x="21793" y="8331"/>
                  </a:lnTo>
                  <a:lnTo>
                    <a:pt x="19339" y="11036"/>
                  </a:lnTo>
                  <a:lnTo>
                    <a:pt x="19230" y="11341"/>
                  </a:lnTo>
                  <a:lnTo>
                    <a:pt x="19943" y="13793"/>
                  </a:lnTo>
                  <a:lnTo>
                    <a:pt x="19939" y="13588"/>
                  </a:lnTo>
                  <a:lnTo>
                    <a:pt x="22848" y="13588"/>
                  </a:lnTo>
                  <a:lnTo>
                    <a:pt x="22743" y="12966"/>
                  </a:lnTo>
                  <a:lnTo>
                    <a:pt x="22669" y="12712"/>
                  </a:lnTo>
                  <a:lnTo>
                    <a:pt x="22567" y="11810"/>
                  </a:lnTo>
                  <a:lnTo>
                    <a:pt x="23126" y="11201"/>
                  </a:lnTo>
                  <a:lnTo>
                    <a:pt x="23901" y="11036"/>
                  </a:lnTo>
                  <a:lnTo>
                    <a:pt x="65927" y="11036"/>
                  </a:lnTo>
                  <a:lnTo>
                    <a:pt x="64706" y="8762"/>
                  </a:lnTo>
                  <a:lnTo>
                    <a:pt x="27343" y="8762"/>
                  </a:lnTo>
                  <a:lnTo>
                    <a:pt x="26416" y="8547"/>
                  </a:lnTo>
                  <a:lnTo>
                    <a:pt x="25857" y="8470"/>
                  </a:lnTo>
                  <a:lnTo>
                    <a:pt x="23558" y="7988"/>
                  </a:lnTo>
                  <a:close/>
                </a:path>
                <a:path w="93979" h="53340">
                  <a:moveTo>
                    <a:pt x="44805" y="0"/>
                  </a:moveTo>
                  <a:lnTo>
                    <a:pt x="42875" y="1663"/>
                  </a:lnTo>
                  <a:lnTo>
                    <a:pt x="35890" y="5981"/>
                  </a:lnTo>
                  <a:lnTo>
                    <a:pt x="27343" y="8762"/>
                  </a:lnTo>
                  <a:lnTo>
                    <a:pt x="64706" y="8762"/>
                  </a:lnTo>
                  <a:lnTo>
                    <a:pt x="64012" y="7470"/>
                  </a:lnTo>
                  <a:lnTo>
                    <a:pt x="57992" y="4348"/>
                  </a:lnTo>
                  <a:lnTo>
                    <a:pt x="46443" y="888"/>
                  </a:lnTo>
                  <a:lnTo>
                    <a:pt x="44805" y="0"/>
                  </a:lnTo>
                  <a:close/>
                </a:path>
              </a:pathLst>
            </a:custGeom>
            <a:solidFill>
              <a:srgbClr val="9DD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0432339" y="529500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40" h="15240">
                  <a:moveTo>
                    <a:pt x="12865" y="7594"/>
                  </a:moveTo>
                  <a:lnTo>
                    <a:pt x="12001" y="7493"/>
                  </a:lnTo>
                  <a:lnTo>
                    <a:pt x="11137" y="7391"/>
                  </a:lnTo>
                  <a:lnTo>
                    <a:pt x="10845" y="7353"/>
                  </a:lnTo>
                  <a:lnTo>
                    <a:pt x="9842" y="7239"/>
                  </a:lnTo>
                  <a:lnTo>
                    <a:pt x="10109" y="6883"/>
                  </a:lnTo>
                  <a:lnTo>
                    <a:pt x="8610" y="5930"/>
                  </a:lnTo>
                  <a:lnTo>
                    <a:pt x="9385" y="4724"/>
                  </a:lnTo>
                  <a:lnTo>
                    <a:pt x="3860" y="0"/>
                  </a:lnTo>
                  <a:lnTo>
                    <a:pt x="3073" y="165"/>
                  </a:lnTo>
                  <a:lnTo>
                    <a:pt x="2387" y="457"/>
                  </a:lnTo>
                  <a:lnTo>
                    <a:pt x="1778" y="838"/>
                  </a:lnTo>
                  <a:lnTo>
                    <a:pt x="1270" y="1244"/>
                  </a:lnTo>
                  <a:lnTo>
                    <a:pt x="0" y="3022"/>
                  </a:lnTo>
                  <a:lnTo>
                    <a:pt x="647" y="6489"/>
                  </a:lnTo>
                  <a:lnTo>
                    <a:pt x="1028" y="7797"/>
                  </a:lnTo>
                  <a:lnTo>
                    <a:pt x="1244" y="8636"/>
                  </a:lnTo>
                  <a:lnTo>
                    <a:pt x="2133" y="10985"/>
                  </a:lnTo>
                  <a:lnTo>
                    <a:pt x="4762" y="12280"/>
                  </a:lnTo>
                  <a:lnTo>
                    <a:pt x="5880" y="12242"/>
                  </a:lnTo>
                  <a:lnTo>
                    <a:pt x="7531" y="11544"/>
                  </a:lnTo>
                  <a:lnTo>
                    <a:pt x="10401" y="10464"/>
                  </a:lnTo>
                  <a:lnTo>
                    <a:pt x="12865" y="7594"/>
                  </a:lnTo>
                  <a:close/>
                </a:path>
                <a:path w="15240" h="15240">
                  <a:moveTo>
                    <a:pt x="15189" y="9309"/>
                  </a:moveTo>
                  <a:lnTo>
                    <a:pt x="12103" y="12979"/>
                  </a:lnTo>
                  <a:lnTo>
                    <a:pt x="8394" y="14338"/>
                  </a:lnTo>
                  <a:lnTo>
                    <a:pt x="7810" y="14579"/>
                  </a:lnTo>
                  <a:lnTo>
                    <a:pt x="7251" y="14770"/>
                  </a:lnTo>
                  <a:lnTo>
                    <a:pt x="6692" y="14884"/>
                  </a:lnTo>
                  <a:lnTo>
                    <a:pt x="10388" y="14935"/>
                  </a:lnTo>
                  <a:lnTo>
                    <a:pt x="13652" y="11315"/>
                  </a:lnTo>
                  <a:lnTo>
                    <a:pt x="15189" y="9309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367949" y="535508"/>
              <a:ext cx="11621" cy="12103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307134" y="482343"/>
              <a:ext cx="284636" cy="557671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561142" y="981849"/>
              <a:ext cx="6299" cy="2425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510559" y="930335"/>
              <a:ext cx="73444" cy="78236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547540" y="980769"/>
              <a:ext cx="27686" cy="14947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10586782" y="421251"/>
              <a:ext cx="19685" cy="19685"/>
            </a:xfrm>
            <a:custGeom>
              <a:avLst/>
              <a:gdLst/>
              <a:ahLst/>
              <a:cxnLst/>
              <a:rect l="l" t="t" r="r" b="b"/>
              <a:pathLst>
                <a:path w="19684" h="19684">
                  <a:moveTo>
                    <a:pt x="15240" y="0"/>
                  </a:moveTo>
                  <a:lnTo>
                    <a:pt x="9817" y="0"/>
                  </a:lnTo>
                  <a:lnTo>
                    <a:pt x="4394" y="0"/>
                  </a:lnTo>
                  <a:lnTo>
                    <a:pt x="0" y="4292"/>
                  </a:lnTo>
                  <a:lnTo>
                    <a:pt x="0" y="14859"/>
                  </a:lnTo>
                  <a:lnTo>
                    <a:pt x="4394" y="19151"/>
                  </a:lnTo>
                  <a:lnTo>
                    <a:pt x="15240" y="19151"/>
                  </a:lnTo>
                  <a:lnTo>
                    <a:pt x="19634" y="14859"/>
                  </a:lnTo>
                  <a:lnTo>
                    <a:pt x="19634" y="4292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0482631" y="426389"/>
              <a:ext cx="121920" cy="81915"/>
            </a:xfrm>
            <a:custGeom>
              <a:avLst/>
              <a:gdLst/>
              <a:ahLst/>
              <a:cxnLst/>
              <a:rect l="l" t="t" r="r" b="b"/>
              <a:pathLst>
                <a:path w="121920" h="81915">
                  <a:moveTo>
                    <a:pt x="9258" y="80327"/>
                  </a:moveTo>
                  <a:lnTo>
                    <a:pt x="5791" y="67056"/>
                  </a:lnTo>
                  <a:lnTo>
                    <a:pt x="3810" y="65557"/>
                  </a:lnTo>
                  <a:lnTo>
                    <a:pt x="1879" y="63906"/>
                  </a:lnTo>
                  <a:lnTo>
                    <a:pt x="0" y="62077"/>
                  </a:lnTo>
                  <a:lnTo>
                    <a:pt x="2324" y="78473"/>
                  </a:lnTo>
                  <a:lnTo>
                    <a:pt x="9258" y="80327"/>
                  </a:lnTo>
                  <a:close/>
                </a:path>
                <a:path w="121920" h="81915">
                  <a:moveTo>
                    <a:pt x="23342" y="81813"/>
                  </a:moveTo>
                  <a:lnTo>
                    <a:pt x="22161" y="79984"/>
                  </a:lnTo>
                  <a:lnTo>
                    <a:pt x="20726" y="77685"/>
                  </a:lnTo>
                  <a:lnTo>
                    <a:pt x="19177" y="75006"/>
                  </a:lnTo>
                  <a:lnTo>
                    <a:pt x="14960" y="73101"/>
                  </a:lnTo>
                  <a:lnTo>
                    <a:pt x="10693" y="70675"/>
                  </a:lnTo>
                  <a:lnTo>
                    <a:pt x="6578" y="67640"/>
                  </a:lnTo>
                  <a:lnTo>
                    <a:pt x="7404" y="69557"/>
                  </a:lnTo>
                  <a:lnTo>
                    <a:pt x="21475" y="81610"/>
                  </a:lnTo>
                  <a:lnTo>
                    <a:pt x="23342" y="81813"/>
                  </a:lnTo>
                  <a:close/>
                </a:path>
                <a:path w="121920" h="81915">
                  <a:moveTo>
                    <a:pt x="118503" y="1981"/>
                  </a:moveTo>
                  <a:lnTo>
                    <a:pt x="116471" y="0"/>
                  </a:lnTo>
                  <a:lnTo>
                    <a:pt x="113957" y="0"/>
                  </a:lnTo>
                  <a:lnTo>
                    <a:pt x="111442" y="0"/>
                  </a:lnTo>
                  <a:lnTo>
                    <a:pt x="109410" y="1981"/>
                  </a:lnTo>
                  <a:lnTo>
                    <a:pt x="109410" y="6883"/>
                  </a:lnTo>
                  <a:lnTo>
                    <a:pt x="111442" y="8877"/>
                  </a:lnTo>
                  <a:lnTo>
                    <a:pt x="116471" y="8877"/>
                  </a:lnTo>
                  <a:lnTo>
                    <a:pt x="118503" y="6883"/>
                  </a:lnTo>
                  <a:lnTo>
                    <a:pt x="118503" y="1981"/>
                  </a:lnTo>
                  <a:close/>
                </a:path>
                <a:path w="121920" h="81915">
                  <a:moveTo>
                    <a:pt x="121805" y="22009"/>
                  </a:moveTo>
                  <a:lnTo>
                    <a:pt x="119405" y="23037"/>
                  </a:lnTo>
                  <a:lnTo>
                    <a:pt x="116751" y="23596"/>
                  </a:lnTo>
                  <a:lnTo>
                    <a:pt x="111290" y="23596"/>
                  </a:lnTo>
                  <a:lnTo>
                    <a:pt x="108737" y="23075"/>
                  </a:lnTo>
                  <a:lnTo>
                    <a:pt x="106413" y="22136"/>
                  </a:lnTo>
                  <a:lnTo>
                    <a:pt x="106832" y="33083"/>
                  </a:lnTo>
                  <a:lnTo>
                    <a:pt x="107505" y="55041"/>
                  </a:lnTo>
                  <a:lnTo>
                    <a:pt x="109245" y="54889"/>
                  </a:lnTo>
                  <a:lnTo>
                    <a:pt x="108978" y="53886"/>
                  </a:lnTo>
                  <a:lnTo>
                    <a:pt x="108699" y="53886"/>
                  </a:lnTo>
                  <a:lnTo>
                    <a:pt x="108940" y="53733"/>
                  </a:lnTo>
                  <a:lnTo>
                    <a:pt x="113931" y="51523"/>
                  </a:lnTo>
                  <a:lnTo>
                    <a:pt x="118389" y="52971"/>
                  </a:lnTo>
                  <a:lnTo>
                    <a:pt x="119926" y="53619"/>
                  </a:lnTo>
                  <a:lnTo>
                    <a:pt x="120154" y="51523"/>
                  </a:lnTo>
                  <a:lnTo>
                    <a:pt x="120815" y="45389"/>
                  </a:lnTo>
                  <a:lnTo>
                    <a:pt x="121373" y="37934"/>
                  </a:lnTo>
                  <a:lnTo>
                    <a:pt x="121678" y="30429"/>
                  </a:lnTo>
                  <a:lnTo>
                    <a:pt x="121780" y="23596"/>
                  </a:lnTo>
                  <a:lnTo>
                    <a:pt x="121805" y="22009"/>
                  </a:lnTo>
                  <a:close/>
                </a:path>
              </a:pathLst>
            </a:custGeom>
            <a:solidFill>
              <a:srgbClr val="FAC6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0593273" y="452907"/>
              <a:ext cx="8255" cy="19050"/>
            </a:xfrm>
            <a:custGeom>
              <a:avLst/>
              <a:gdLst/>
              <a:ahLst/>
              <a:cxnLst/>
              <a:rect l="l" t="t" r="r" b="b"/>
              <a:pathLst>
                <a:path w="8254" h="19050">
                  <a:moveTo>
                    <a:pt x="7124" y="5156"/>
                  </a:moveTo>
                  <a:lnTo>
                    <a:pt x="6489" y="4178"/>
                  </a:lnTo>
                  <a:lnTo>
                    <a:pt x="6870" y="2933"/>
                  </a:lnTo>
                  <a:lnTo>
                    <a:pt x="6438" y="1587"/>
                  </a:lnTo>
                  <a:lnTo>
                    <a:pt x="3860" y="0"/>
                  </a:lnTo>
                  <a:lnTo>
                    <a:pt x="1841" y="457"/>
                  </a:lnTo>
                  <a:lnTo>
                    <a:pt x="12" y="3009"/>
                  </a:lnTo>
                  <a:lnTo>
                    <a:pt x="0" y="4343"/>
                  </a:lnTo>
                  <a:lnTo>
                    <a:pt x="635" y="5321"/>
                  </a:lnTo>
                  <a:lnTo>
                    <a:pt x="254" y="6565"/>
                  </a:lnTo>
                  <a:lnTo>
                    <a:pt x="685" y="7912"/>
                  </a:lnTo>
                  <a:lnTo>
                    <a:pt x="1968" y="8699"/>
                  </a:lnTo>
                  <a:lnTo>
                    <a:pt x="2273" y="8839"/>
                  </a:lnTo>
                  <a:lnTo>
                    <a:pt x="3111" y="8470"/>
                  </a:lnTo>
                  <a:lnTo>
                    <a:pt x="4064" y="8420"/>
                  </a:lnTo>
                  <a:lnTo>
                    <a:pt x="4914" y="8750"/>
                  </a:lnTo>
                  <a:lnTo>
                    <a:pt x="5461" y="8496"/>
                  </a:lnTo>
                  <a:lnTo>
                    <a:pt x="5956" y="8102"/>
                  </a:lnTo>
                  <a:lnTo>
                    <a:pt x="7112" y="6489"/>
                  </a:lnTo>
                  <a:lnTo>
                    <a:pt x="7124" y="5156"/>
                  </a:lnTo>
                  <a:close/>
                </a:path>
                <a:path w="8254" h="19050">
                  <a:moveTo>
                    <a:pt x="7810" y="15113"/>
                  </a:moveTo>
                  <a:lnTo>
                    <a:pt x="7696" y="13462"/>
                  </a:lnTo>
                  <a:lnTo>
                    <a:pt x="6705" y="12420"/>
                  </a:lnTo>
                  <a:lnTo>
                    <a:pt x="6604" y="12788"/>
                  </a:lnTo>
                  <a:lnTo>
                    <a:pt x="6426" y="13144"/>
                  </a:lnTo>
                  <a:lnTo>
                    <a:pt x="5092" y="14998"/>
                  </a:lnTo>
                  <a:lnTo>
                    <a:pt x="2971" y="15481"/>
                  </a:lnTo>
                  <a:lnTo>
                    <a:pt x="1244" y="14414"/>
                  </a:lnTo>
                  <a:lnTo>
                    <a:pt x="1054" y="14262"/>
                  </a:lnTo>
                  <a:lnTo>
                    <a:pt x="889" y="14084"/>
                  </a:lnTo>
                  <a:lnTo>
                    <a:pt x="508" y="15379"/>
                  </a:lnTo>
                  <a:lnTo>
                    <a:pt x="965" y="16764"/>
                  </a:lnTo>
                  <a:lnTo>
                    <a:pt x="3657" y="18440"/>
                  </a:lnTo>
                  <a:lnTo>
                    <a:pt x="5778" y="17957"/>
                  </a:lnTo>
                  <a:lnTo>
                    <a:pt x="7810" y="15113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2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0298880" y="563167"/>
              <a:ext cx="451967" cy="446502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10592892" y="460971"/>
              <a:ext cx="8255" cy="18415"/>
            </a:xfrm>
            <a:custGeom>
              <a:avLst/>
              <a:gdLst/>
              <a:ahLst/>
              <a:cxnLst/>
              <a:rect l="l" t="t" r="r" b="b"/>
              <a:pathLst>
                <a:path w="8254" h="18415">
                  <a:moveTo>
                    <a:pt x="7658" y="3873"/>
                  </a:moveTo>
                  <a:lnTo>
                    <a:pt x="7327" y="1879"/>
                  </a:lnTo>
                  <a:lnTo>
                    <a:pt x="5816" y="939"/>
                  </a:lnTo>
                  <a:lnTo>
                    <a:pt x="4305" y="0"/>
                  </a:lnTo>
                  <a:lnTo>
                    <a:pt x="2184" y="482"/>
                  </a:lnTo>
                  <a:lnTo>
                    <a:pt x="0" y="3556"/>
                  </a:lnTo>
                  <a:lnTo>
                    <a:pt x="330" y="5549"/>
                  </a:lnTo>
                  <a:lnTo>
                    <a:pt x="3352" y="7429"/>
                  </a:lnTo>
                  <a:lnTo>
                    <a:pt x="5461" y="6946"/>
                  </a:lnTo>
                  <a:lnTo>
                    <a:pt x="7658" y="3873"/>
                  </a:lnTo>
                  <a:close/>
                </a:path>
                <a:path w="8254" h="18415">
                  <a:moveTo>
                    <a:pt x="7912" y="15214"/>
                  </a:moveTo>
                  <a:lnTo>
                    <a:pt x="7289" y="14147"/>
                  </a:lnTo>
                  <a:lnTo>
                    <a:pt x="7645" y="12814"/>
                  </a:lnTo>
                  <a:lnTo>
                    <a:pt x="7150" y="11404"/>
                  </a:lnTo>
                  <a:lnTo>
                    <a:pt x="4356" y="9677"/>
                  </a:lnTo>
                  <a:lnTo>
                    <a:pt x="2133" y="10185"/>
                  </a:lnTo>
                  <a:lnTo>
                    <a:pt x="139" y="12941"/>
                  </a:lnTo>
                  <a:lnTo>
                    <a:pt x="88" y="14363"/>
                  </a:lnTo>
                  <a:lnTo>
                    <a:pt x="723" y="15430"/>
                  </a:lnTo>
                  <a:lnTo>
                    <a:pt x="457" y="16459"/>
                  </a:lnTo>
                  <a:lnTo>
                    <a:pt x="685" y="17538"/>
                  </a:lnTo>
                  <a:lnTo>
                    <a:pt x="1371" y="18313"/>
                  </a:lnTo>
                  <a:lnTo>
                    <a:pt x="3416" y="17868"/>
                  </a:lnTo>
                  <a:lnTo>
                    <a:pt x="5245" y="17945"/>
                  </a:lnTo>
                  <a:lnTo>
                    <a:pt x="6705" y="18186"/>
                  </a:lnTo>
                  <a:lnTo>
                    <a:pt x="6972" y="17868"/>
                  </a:lnTo>
                  <a:lnTo>
                    <a:pt x="7874" y="16624"/>
                  </a:lnTo>
                  <a:lnTo>
                    <a:pt x="7912" y="15214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" name="object 33"/>
          <p:cNvSpPr/>
          <p:nvPr/>
        </p:nvSpPr>
        <p:spPr>
          <a:xfrm>
            <a:off x="331674" y="6555933"/>
            <a:ext cx="11342370" cy="0"/>
          </a:xfrm>
          <a:custGeom>
            <a:avLst/>
            <a:gdLst/>
            <a:ahLst/>
            <a:cxnLst/>
            <a:rect l="l" t="t" r="r" b="b"/>
            <a:pathLst>
              <a:path w="11342370">
                <a:moveTo>
                  <a:pt x="0" y="0"/>
                </a:moveTo>
                <a:lnTo>
                  <a:pt x="11342192" y="0"/>
                </a:lnTo>
              </a:path>
            </a:pathLst>
          </a:custGeom>
          <a:ln w="12700">
            <a:solidFill>
              <a:srgbClr val="18529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304800" y="1055254"/>
            <a:ext cx="7529626" cy="5199500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12700" marR="5080" algn="ctr">
              <a:spcBef>
                <a:spcPts val="970"/>
              </a:spcBef>
            </a:pPr>
            <a:r>
              <a:rPr lang="ru-RU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   Перечень государственных учреждений здравоохранения проводящих обязательное психиатрическое освидетельствование отдельных категорий работников:</a:t>
            </a:r>
          </a:p>
          <a:p>
            <a:pPr marL="298450" marR="5080" indent="-285750" algn="l">
              <a:lnSpc>
                <a:spcPct val="120000"/>
              </a:lnSpc>
              <a:spcBef>
                <a:spcPts val="970"/>
              </a:spcBef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 </a:t>
            </a:r>
            <a:r>
              <a:rPr lang="ru-RU" b="1" dirty="0">
                <a:solidFill>
                  <a:srgbClr val="00B050"/>
                </a:solidFill>
                <a:latin typeface="Bebas Neue Bold"/>
                <a:cs typeface="Bebas Neue Bold"/>
              </a:rPr>
              <a:t>ГБУЗ «Самарская областная клиническая психиатрическая больница», </a:t>
            </a:r>
            <a:endParaRPr lang="ru-RU" b="1" dirty="0" smtClean="0">
              <a:solidFill>
                <a:srgbClr val="00B050"/>
              </a:solidFill>
              <a:latin typeface="Bebas Neue Bold"/>
              <a:cs typeface="Bebas Neue Bold"/>
            </a:endParaRPr>
          </a:p>
          <a:p>
            <a:pPr marL="12700" marR="5080" algn="l">
              <a:lnSpc>
                <a:spcPct val="120000"/>
              </a:lnSpc>
              <a:spcBef>
                <a:spcPts val="970"/>
              </a:spcBef>
            </a:pPr>
            <a:r>
              <a:rPr lang="ru-RU" b="1" dirty="0" smtClean="0">
                <a:solidFill>
                  <a:srgbClr val="00B050"/>
                </a:solidFill>
                <a:latin typeface="Bebas Neue Bold"/>
                <a:cs typeface="Bebas Neue Bold"/>
              </a:rPr>
              <a:t>443016</a:t>
            </a:r>
            <a:r>
              <a:rPr lang="ru-RU" b="1" dirty="0">
                <a:solidFill>
                  <a:srgbClr val="00B050"/>
                </a:solidFill>
                <a:latin typeface="Bebas Neue Bold"/>
                <a:cs typeface="Bebas Neue Bold"/>
              </a:rPr>
              <a:t>, </a:t>
            </a:r>
            <a:r>
              <a:rPr lang="ru-RU" b="1" dirty="0" smtClean="0">
                <a:solidFill>
                  <a:srgbClr val="00B050"/>
                </a:solidFill>
                <a:latin typeface="Bebas Neue Bold"/>
                <a:cs typeface="Bebas Neue Bold"/>
              </a:rPr>
              <a:t>г.Самара</a:t>
            </a:r>
            <a:r>
              <a:rPr lang="ru-RU" b="1" dirty="0">
                <a:solidFill>
                  <a:srgbClr val="00B050"/>
                </a:solidFill>
                <a:latin typeface="Bebas Neue Bold"/>
                <a:cs typeface="Bebas Neue Bold"/>
              </a:rPr>
              <a:t>, ул.Нагорная, </a:t>
            </a:r>
            <a:r>
              <a:rPr lang="ru-RU" b="1" dirty="0" smtClean="0">
                <a:solidFill>
                  <a:srgbClr val="00B050"/>
                </a:solidFill>
                <a:latin typeface="Bebas Neue Bold"/>
                <a:cs typeface="Bebas Neue Bold"/>
              </a:rPr>
              <a:t>д.78  </a:t>
            </a:r>
          </a:p>
          <a:p>
            <a:pPr marL="298450" marR="5080" indent="-285750" algn="l">
              <a:lnSpc>
                <a:spcPct val="120000"/>
              </a:lnSpc>
              <a:spcBef>
                <a:spcPts val="970"/>
              </a:spcBef>
              <a:buClr>
                <a:schemeClr val="tx2"/>
              </a:buClr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rgbClr val="00B050"/>
                </a:solidFill>
                <a:latin typeface="Bebas Neue Bold"/>
                <a:cs typeface="Bebas Neue Bold"/>
              </a:rPr>
              <a:t>ГБУЗ </a:t>
            </a:r>
            <a:r>
              <a:rPr lang="ru-RU" b="1" dirty="0">
                <a:solidFill>
                  <a:srgbClr val="00B050"/>
                </a:solidFill>
                <a:latin typeface="Bebas Neue Bold"/>
                <a:cs typeface="Bebas Neue Bold"/>
              </a:rPr>
              <a:t>«Самарский областной наркологический  диспансер</a:t>
            </a:r>
            <a:r>
              <a:rPr lang="ru-RU" b="1" dirty="0" smtClean="0">
                <a:solidFill>
                  <a:srgbClr val="00B050"/>
                </a:solidFill>
                <a:latin typeface="Bebas Neue Bold"/>
                <a:cs typeface="Bebas Neue Bold"/>
              </a:rPr>
              <a:t>»</a:t>
            </a:r>
            <a:endParaRPr lang="ru-RU" b="1" dirty="0">
              <a:solidFill>
                <a:srgbClr val="00B050"/>
              </a:solidFill>
              <a:latin typeface="Bebas Neue Bold"/>
              <a:cs typeface="Bebas Neue Bold"/>
            </a:endParaRPr>
          </a:p>
          <a:p>
            <a:pPr marL="12700" marR="5080" algn="l">
              <a:lnSpc>
                <a:spcPct val="120000"/>
              </a:lnSpc>
              <a:spcBef>
                <a:spcPts val="970"/>
              </a:spcBef>
            </a:pPr>
            <a:r>
              <a:rPr lang="ru-RU" b="1" dirty="0">
                <a:solidFill>
                  <a:srgbClr val="00B050"/>
                </a:solidFill>
                <a:latin typeface="Bebas Neue Bold"/>
                <a:cs typeface="Bebas Neue Bold"/>
              </a:rPr>
              <a:t>443085, </a:t>
            </a:r>
            <a:r>
              <a:rPr lang="ru-RU" b="1" dirty="0" smtClean="0">
                <a:solidFill>
                  <a:srgbClr val="00B050"/>
                </a:solidFill>
                <a:latin typeface="Bebas Neue Bold"/>
                <a:cs typeface="Bebas Neue Bold"/>
              </a:rPr>
              <a:t>г.Самара</a:t>
            </a:r>
            <a:r>
              <a:rPr lang="ru-RU" b="1" dirty="0">
                <a:solidFill>
                  <a:srgbClr val="00B050"/>
                </a:solidFill>
                <a:latin typeface="Bebas Neue Bold"/>
                <a:cs typeface="Bebas Neue Bold"/>
              </a:rPr>
              <a:t>, Южное шоссе, </a:t>
            </a:r>
            <a:r>
              <a:rPr lang="ru-RU" b="1" dirty="0" smtClean="0">
                <a:solidFill>
                  <a:srgbClr val="00B050"/>
                </a:solidFill>
                <a:latin typeface="Bebas Neue Bold"/>
                <a:cs typeface="Bebas Neue Bold"/>
              </a:rPr>
              <a:t>д.8</a:t>
            </a:r>
          </a:p>
          <a:p>
            <a:pPr marL="298450" marR="5080" indent="-285750" algn="l">
              <a:lnSpc>
                <a:spcPct val="120000"/>
              </a:lnSpc>
              <a:spcBef>
                <a:spcPts val="970"/>
              </a:spcBef>
              <a:buClr>
                <a:schemeClr val="tx2"/>
              </a:buClr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rgbClr val="00B050"/>
                </a:solidFill>
                <a:latin typeface="Bebas Neue Bold"/>
                <a:cs typeface="Bebas Neue Bold"/>
              </a:rPr>
              <a:t>ГБУЗ СО «Сызранский психоневрологический диспансер»</a:t>
            </a:r>
          </a:p>
          <a:p>
            <a:pPr marL="12700" marR="5080" algn="l">
              <a:lnSpc>
                <a:spcPct val="120000"/>
              </a:lnSpc>
              <a:spcBef>
                <a:spcPts val="970"/>
              </a:spcBef>
            </a:pPr>
            <a:r>
              <a:rPr lang="ru-RU" b="1" dirty="0" smtClean="0">
                <a:solidFill>
                  <a:srgbClr val="00B050"/>
                </a:solidFill>
                <a:latin typeface="Bebas Neue Bold"/>
                <a:cs typeface="Bebas Neue Bold"/>
              </a:rPr>
              <a:t>446013, </a:t>
            </a:r>
            <a:r>
              <a:rPr lang="ru-RU" b="1" dirty="0">
                <a:solidFill>
                  <a:srgbClr val="00B050"/>
                </a:solidFill>
                <a:latin typeface="Bebas Neue Bold"/>
                <a:cs typeface="Bebas Neue Bold"/>
              </a:rPr>
              <a:t>г.Сызрань, ул.Урицкого, </a:t>
            </a:r>
            <a:r>
              <a:rPr lang="ru-RU" b="1" dirty="0" smtClean="0">
                <a:solidFill>
                  <a:srgbClr val="00B050"/>
                </a:solidFill>
                <a:latin typeface="Bebas Neue Bold"/>
                <a:cs typeface="Bebas Neue Bold"/>
              </a:rPr>
              <a:t>д.43</a:t>
            </a:r>
            <a:endParaRPr lang="ru-RU" b="1" dirty="0">
              <a:solidFill>
                <a:srgbClr val="00B050"/>
              </a:solidFill>
              <a:latin typeface="Bebas Neue Bold"/>
              <a:cs typeface="Bebas Neue Bold"/>
            </a:endParaRPr>
          </a:p>
          <a:p>
            <a:pPr marL="298450" marR="5080" indent="-285750" algn="l">
              <a:lnSpc>
                <a:spcPct val="120000"/>
              </a:lnSpc>
              <a:spcBef>
                <a:spcPts val="970"/>
              </a:spcBef>
              <a:buClr>
                <a:schemeClr val="tx2"/>
              </a:buClr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rgbClr val="00B050"/>
                </a:solidFill>
                <a:latin typeface="Bebas Neue Bold"/>
                <a:cs typeface="Bebas Neue Bold"/>
              </a:rPr>
              <a:t> ГБУЗ </a:t>
            </a:r>
            <a:r>
              <a:rPr lang="ru-RU" b="1" dirty="0">
                <a:solidFill>
                  <a:srgbClr val="00B050"/>
                </a:solidFill>
                <a:latin typeface="Bebas Neue Bold"/>
                <a:cs typeface="Bebas Neue Bold"/>
              </a:rPr>
              <a:t>СО «Тольяттинский наркологический  диспансер»</a:t>
            </a:r>
          </a:p>
          <a:p>
            <a:pPr marL="12700" marR="5080" algn="l">
              <a:lnSpc>
                <a:spcPct val="120000"/>
              </a:lnSpc>
              <a:spcBef>
                <a:spcPts val="970"/>
              </a:spcBef>
            </a:pPr>
            <a:r>
              <a:rPr lang="ru-RU" b="1" dirty="0">
                <a:solidFill>
                  <a:srgbClr val="00B050"/>
                </a:solidFill>
                <a:latin typeface="Bebas Neue Bold"/>
                <a:cs typeface="Bebas Neue Bold"/>
              </a:rPr>
              <a:t>445009, </a:t>
            </a:r>
            <a:r>
              <a:rPr lang="ru-RU" b="1" dirty="0" smtClean="0">
                <a:solidFill>
                  <a:srgbClr val="00B050"/>
                </a:solidFill>
                <a:latin typeface="Bebas Neue Bold"/>
                <a:cs typeface="Bebas Neue Bold"/>
              </a:rPr>
              <a:t>г.Тольятти</a:t>
            </a:r>
            <a:r>
              <a:rPr lang="ru-RU" b="1" dirty="0">
                <a:solidFill>
                  <a:srgbClr val="00B050"/>
                </a:solidFill>
                <a:latin typeface="Bebas Neue Bold"/>
                <a:cs typeface="Bebas Neue Bold"/>
              </a:rPr>
              <a:t>, ул.Победы, </a:t>
            </a:r>
            <a:r>
              <a:rPr lang="ru-RU" b="1" dirty="0" smtClean="0">
                <a:solidFill>
                  <a:srgbClr val="00B050"/>
                </a:solidFill>
                <a:latin typeface="Bebas Neue Bold"/>
                <a:cs typeface="Bebas Neue Bold"/>
              </a:rPr>
              <a:t>д.28</a:t>
            </a:r>
            <a:endParaRPr lang="ru-RU" b="1" dirty="0">
              <a:solidFill>
                <a:srgbClr val="00B050"/>
              </a:solidFill>
              <a:latin typeface="Bebas Neue Bold"/>
              <a:cs typeface="Bebas Neue Bold"/>
            </a:endParaRPr>
          </a:p>
          <a:p>
            <a:pPr marL="298450" marR="5080" indent="-285750" algn="l">
              <a:lnSpc>
                <a:spcPct val="120000"/>
              </a:lnSpc>
              <a:spcBef>
                <a:spcPts val="970"/>
              </a:spcBef>
              <a:buClr>
                <a:schemeClr val="tx2"/>
              </a:buClr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00B050"/>
                </a:solidFill>
                <a:latin typeface="Bebas Neue Bold"/>
                <a:cs typeface="Bebas Neue Bold"/>
              </a:rPr>
              <a:t>ГБУЗ СО  «Тольяттинский психоневрологический диспансер»	</a:t>
            </a:r>
          </a:p>
          <a:p>
            <a:pPr marL="12700" marR="5080" algn="l">
              <a:lnSpc>
                <a:spcPct val="120000"/>
              </a:lnSpc>
              <a:spcBef>
                <a:spcPts val="970"/>
              </a:spcBef>
            </a:pPr>
            <a:r>
              <a:rPr lang="ru-RU" b="1" dirty="0">
                <a:solidFill>
                  <a:srgbClr val="00B050"/>
                </a:solidFill>
                <a:latin typeface="Bebas Neue Bold"/>
                <a:cs typeface="Bebas Neue Bold"/>
              </a:rPr>
              <a:t>445000, </a:t>
            </a:r>
            <a:r>
              <a:rPr lang="ru-RU" b="1" dirty="0" smtClean="0">
                <a:solidFill>
                  <a:srgbClr val="00B050"/>
                </a:solidFill>
                <a:latin typeface="Bebas Neue Bold"/>
                <a:cs typeface="Bebas Neue Bold"/>
              </a:rPr>
              <a:t>г.Тольятти</a:t>
            </a:r>
            <a:r>
              <a:rPr lang="ru-RU" b="1" dirty="0">
                <a:solidFill>
                  <a:srgbClr val="00B050"/>
                </a:solidFill>
                <a:latin typeface="Bebas Neue Bold"/>
                <a:cs typeface="Bebas Neue Bold"/>
              </a:rPr>
              <a:t>, Автозаводское Шоссе, д. 3, литера </a:t>
            </a:r>
            <a:r>
              <a:rPr lang="ru-RU" b="1" dirty="0" smtClean="0">
                <a:solidFill>
                  <a:srgbClr val="00B050"/>
                </a:solidFill>
                <a:latin typeface="Bebas Neue Bold"/>
                <a:cs typeface="Bebas Neue Bold"/>
              </a:rPr>
              <a:t> А</a:t>
            </a:r>
            <a:endParaRPr lang="ru-RU" b="1" dirty="0">
              <a:solidFill>
                <a:srgbClr val="00B050"/>
              </a:solidFill>
              <a:latin typeface="Bebas Neue Bold"/>
              <a:cs typeface="Bebas Neue Bold"/>
            </a:endParaRPr>
          </a:p>
        </p:txBody>
      </p:sp>
      <p:sp>
        <p:nvSpPr>
          <p:cNvPr id="45" name="object 4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39"/>
              </a:lnSpc>
            </a:pPr>
            <a:fld id="{81D60167-4931-47E6-BA6A-407CBD079E47}" type="slidenum">
              <a:rPr spc="5" dirty="0"/>
              <a:t>10</a:t>
            </a:fld>
            <a:endParaRPr spc="5" dirty="0"/>
          </a:p>
        </p:txBody>
      </p:sp>
      <p:sp>
        <p:nvSpPr>
          <p:cNvPr id="46" name="object 34"/>
          <p:cNvSpPr txBox="1"/>
          <p:nvPr/>
        </p:nvSpPr>
        <p:spPr>
          <a:xfrm>
            <a:off x="8215195" y="528058"/>
            <a:ext cx="1910714" cy="452047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>
              <a:lnSpc>
                <a:spcPts val="1060"/>
              </a:lnSpc>
              <a:spcBef>
                <a:spcPts val="225"/>
              </a:spcBef>
            </a:pPr>
            <a:r>
              <a:rPr lang="ru-RU" sz="950" b="0" dirty="0" smtClean="0">
                <a:solidFill>
                  <a:srgbClr val="1D1D1B"/>
                </a:solidFill>
                <a:latin typeface="Cera Pro Medium"/>
                <a:cs typeface="Cera Pro Medium"/>
              </a:rPr>
              <a:t>Министерство труда, занятости и миграционной политики Самарской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3391655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386669" y="511439"/>
            <a:ext cx="334010" cy="572770"/>
            <a:chOff x="2386669" y="511439"/>
            <a:chExt cx="334010" cy="57277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86669" y="511439"/>
              <a:ext cx="313690" cy="5727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19120" y="693369"/>
              <a:ext cx="33845" cy="6921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2673055" y="654591"/>
              <a:ext cx="37465" cy="31750"/>
            </a:xfrm>
            <a:custGeom>
              <a:avLst/>
              <a:gdLst/>
              <a:ahLst/>
              <a:cxnLst/>
              <a:rect l="l" t="t" r="r" b="b"/>
              <a:pathLst>
                <a:path w="37464" h="31750">
                  <a:moveTo>
                    <a:pt x="22224" y="0"/>
                  </a:moveTo>
                  <a:lnTo>
                    <a:pt x="1435" y="14020"/>
                  </a:lnTo>
                  <a:lnTo>
                    <a:pt x="0" y="16992"/>
                  </a:lnTo>
                  <a:lnTo>
                    <a:pt x="304" y="17500"/>
                  </a:lnTo>
                  <a:lnTo>
                    <a:pt x="520" y="17792"/>
                  </a:lnTo>
                  <a:lnTo>
                    <a:pt x="8039" y="30454"/>
                  </a:lnTo>
                  <a:lnTo>
                    <a:pt x="18580" y="31203"/>
                  </a:lnTo>
                  <a:lnTo>
                    <a:pt x="25742" y="26377"/>
                  </a:lnTo>
                  <a:lnTo>
                    <a:pt x="34353" y="22898"/>
                  </a:lnTo>
                  <a:lnTo>
                    <a:pt x="37325" y="21755"/>
                  </a:lnTo>
                  <a:lnTo>
                    <a:pt x="36906" y="21717"/>
                  </a:lnTo>
                  <a:lnTo>
                    <a:pt x="35648" y="21399"/>
                  </a:lnTo>
                  <a:lnTo>
                    <a:pt x="33286" y="20459"/>
                  </a:lnTo>
                  <a:lnTo>
                    <a:pt x="22910" y="15824"/>
                  </a:lnTo>
                  <a:lnTo>
                    <a:pt x="23228" y="2387"/>
                  </a:lnTo>
                  <a:lnTo>
                    <a:pt x="23329" y="2082"/>
                  </a:lnTo>
                  <a:lnTo>
                    <a:pt x="23274" y="533"/>
                  </a:lnTo>
                  <a:lnTo>
                    <a:pt x="22948" y="177"/>
                  </a:lnTo>
                  <a:lnTo>
                    <a:pt x="22224" y="0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621254" y="642910"/>
              <a:ext cx="99695" cy="56515"/>
            </a:xfrm>
            <a:custGeom>
              <a:avLst/>
              <a:gdLst/>
              <a:ahLst/>
              <a:cxnLst/>
              <a:rect l="l" t="t" r="r" b="b"/>
              <a:pathLst>
                <a:path w="99694" h="56515">
                  <a:moveTo>
                    <a:pt x="419" y="48958"/>
                  </a:moveTo>
                  <a:lnTo>
                    <a:pt x="1054" y="49390"/>
                  </a:lnTo>
                  <a:lnTo>
                    <a:pt x="660" y="49987"/>
                  </a:lnTo>
                  <a:lnTo>
                    <a:pt x="0" y="51092"/>
                  </a:lnTo>
                  <a:lnTo>
                    <a:pt x="9737" y="55077"/>
                  </a:lnTo>
                  <a:lnTo>
                    <a:pt x="19010" y="55954"/>
                  </a:lnTo>
                  <a:lnTo>
                    <a:pt x="26080" y="55276"/>
                  </a:lnTo>
                  <a:lnTo>
                    <a:pt x="29034" y="54635"/>
                  </a:lnTo>
                  <a:lnTo>
                    <a:pt x="32582" y="53149"/>
                  </a:lnTo>
                  <a:lnTo>
                    <a:pt x="15398" y="53136"/>
                  </a:lnTo>
                  <a:lnTo>
                    <a:pt x="8928" y="53098"/>
                  </a:lnTo>
                  <a:lnTo>
                    <a:pt x="2481" y="48996"/>
                  </a:lnTo>
                  <a:lnTo>
                    <a:pt x="639" y="48983"/>
                  </a:lnTo>
                  <a:lnTo>
                    <a:pt x="419" y="48958"/>
                  </a:lnTo>
                  <a:close/>
                </a:path>
                <a:path w="99694" h="56515">
                  <a:moveTo>
                    <a:pt x="33993" y="52565"/>
                  </a:moveTo>
                  <a:lnTo>
                    <a:pt x="23088" y="52565"/>
                  </a:lnTo>
                  <a:lnTo>
                    <a:pt x="17627" y="53149"/>
                  </a:lnTo>
                  <a:lnTo>
                    <a:pt x="32582" y="53149"/>
                  </a:lnTo>
                  <a:lnTo>
                    <a:pt x="33993" y="52565"/>
                  </a:lnTo>
                  <a:close/>
                </a:path>
                <a:path w="99694" h="56515">
                  <a:moveTo>
                    <a:pt x="17749" y="53136"/>
                  </a:moveTo>
                  <a:close/>
                </a:path>
                <a:path w="99694" h="56515">
                  <a:moveTo>
                    <a:pt x="51828" y="0"/>
                  </a:moveTo>
                  <a:lnTo>
                    <a:pt x="50101" y="952"/>
                  </a:lnTo>
                  <a:lnTo>
                    <a:pt x="37906" y="4600"/>
                  </a:lnTo>
                  <a:lnTo>
                    <a:pt x="31548" y="7894"/>
                  </a:lnTo>
                  <a:lnTo>
                    <a:pt x="28964" y="12705"/>
                  </a:lnTo>
                  <a:lnTo>
                    <a:pt x="28092" y="20904"/>
                  </a:lnTo>
                  <a:lnTo>
                    <a:pt x="21497" y="35381"/>
                  </a:lnTo>
                  <a:lnTo>
                    <a:pt x="14197" y="43786"/>
                  </a:lnTo>
                  <a:lnTo>
                    <a:pt x="7427" y="47757"/>
                  </a:lnTo>
                  <a:lnTo>
                    <a:pt x="2425" y="48933"/>
                  </a:lnTo>
                  <a:lnTo>
                    <a:pt x="9524" y="53098"/>
                  </a:lnTo>
                  <a:lnTo>
                    <a:pt x="17749" y="53136"/>
                  </a:lnTo>
                  <a:lnTo>
                    <a:pt x="23088" y="52565"/>
                  </a:lnTo>
                  <a:lnTo>
                    <a:pt x="33993" y="52565"/>
                  </a:lnTo>
                  <a:lnTo>
                    <a:pt x="50520" y="31584"/>
                  </a:lnTo>
                  <a:lnTo>
                    <a:pt x="51059" y="29730"/>
                  </a:lnTo>
                  <a:lnTo>
                    <a:pt x="51625" y="28244"/>
                  </a:lnTo>
                  <a:lnTo>
                    <a:pt x="52053" y="28244"/>
                  </a:lnTo>
                  <a:lnTo>
                    <a:pt x="52933" y="26555"/>
                  </a:lnTo>
                  <a:lnTo>
                    <a:pt x="53884" y="23850"/>
                  </a:lnTo>
                  <a:lnTo>
                    <a:pt x="54038" y="23482"/>
                  </a:lnTo>
                  <a:lnTo>
                    <a:pt x="60439" y="13703"/>
                  </a:lnTo>
                  <a:lnTo>
                    <a:pt x="72389" y="11976"/>
                  </a:lnTo>
                  <a:lnTo>
                    <a:pt x="73926" y="11658"/>
                  </a:lnTo>
                  <a:lnTo>
                    <a:pt x="78730" y="11658"/>
                  </a:lnTo>
                  <a:lnTo>
                    <a:pt x="76551" y="9258"/>
                  </a:lnTo>
                  <a:lnTo>
                    <a:pt x="70281" y="9258"/>
                  </a:lnTo>
                  <a:lnTo>
                    <a:pt x="61252" y="6324"/>
                  </a:lnTo>
                  <a:lnTo>
                    <a:pt x="53873" y="1752"/>
                  </a:lnTo>
                  <a:lnTo>
                    <a:pt x="51828" y="0"/>
                  </a:lnTo>
                  <a:close/>
                </a:path>
                <a:path w="99694" h="56515">
                  <a:moveTo>
                    <a:pt x="1663" y="48475"/>
                  </a:moveTo>
                  <a:lnTo>
                    <a:pt x="1320" y="48983"/>
                  </a:lnTo>
                  <a:lnTo>
                    <a:pt x="749" y="48996"/>
                  </a:lnTo>
                  <a:lnTo>
                    <a:pt x="2481" y="48996"/>
                  </a:lnTo>
                  <a:lnTo>
                    <a:pt x="1663" y="48475"/>
                  </a:lnTo>
                  <a:close/>
                </a:path>
                <a:path w="99694" h="56515">
                  <a:moveTo>
                    <a:pt x="78730" y="11658"/>
                  </a:moveTo>
                  <a:lnTo>
                    <a:pt x="73926" y="11658"/>
                  </a:lnTo>
                  <a:lnTo>
                    <a:pt x="74739" y="11836"/>
                  </a:lnTo>
                  <a:lnTo>
                    <a:pt x="75323" y="12471"/>
                  </a:lnTo>
                  <a:lnTo>
                    <a:pt x="75222" y="13436"/>
                  </a:lnTo>
                  <a:lnTo>
                    <a:pt x="75031" y="14071"/>
                  </a:lnTo>
                  <a:lnTo>
                    <a:pt x="74688" y="28384"/>
                  </a:lnTo>
                  <a:lnTo>
                    <a:pt x="86537" y="32727"/>
                  </a:lnTo>
                  <a:lnTo>
                    <a:pt x="88823" y="33705"/>
                  </a:lnTo>
                  <a:lnTo>
                    <a:pt x="90919" y="33731"/>
                  </a:lnTo>
                  <a:lnTo>
                    <a:pt x="96164" y="31102"/>
                  </a:lnTo>
                  <a:lnTo>
                    <a:pt x="96296" y="30568"/>
                  </a:lnTo>
                  <a:lnTo>
                    <a:pt x="90373" y="30568"/>
                  </a:lnTo>
                  <a:lnTo>
                    <a:pt x="89179" y="30518"/>
                  </a:lnTo>
                  <a:lnTo>
                    <a:pt x="87600" y="29845"/>
                  </a:lnTo>
                  <a:lnTo>
                    <a:pt x="77812" y="26174"/>
                  </a:lnTo>
                  <a:lnTo>
                    <a:pt x="78029" y="17399"/>
                  </a:lnTo>
                  <a:lnTo>
                    <a:pt x="78041" y="14782"/>
                  </a:lnTo>
                  <a:lnTo>
                    <a:pt x="78892" y="11836"/>
                  </a:lnTo>
                  <a:lnTo>
                    <a:pt x="78730" y="11658"/>
                  </a:lnTo>
                  <a:close/>
                </a:path>
                <a:path w="99694" h="56515">
                  <a:moveTo>
                    <a:pt x="96856" y="17424"/>
                  </a:moveTo>
                  <a:lnTo>
                    <a:pt x="91503" y="17424"/>
                  </a:lnTo>
                  <a:lnTo>
                    <a:pt x="92990" y="17729"/>
                  </a:lnTo>
                  <a:lnTo>
                    <a:pt x="95453" y="20497"/>
                  </a:lnTo>
                  <a:lnTo>
                    <a:pt x="94825" y="23926"/>
                  </a:lnTo>
                  <a:lnTo>
                    <a:pt x="94699" y="24523"/>
                  </a:lnTo>
                  <a:lnTo>
                    <a:pt x="94340" y="25717"/>
                  </a:lnTo>
                  <a:lnTo>
                    <a:pt x="94094" y="26708"/>
                  </a:lnTo>
                  <a:lnTo>
                    <a:pt x="93141" y="29184"/>
                  </a:lnTo>
                  <a:lnTo>
                    <a:pt x="90373" y="30568"/>
                  </a:lnTo>
                  <a:lnTo>
                    <a:pt x="96296" y="30568"/>
                  </a:lnTo>
                  <a:lnTo>
                    <a:pt x="97291" y="26555"/>
                  </a:lnTo>
                  <a:lnTo>
                    <a:pt x="99161" y="20078"/>
                  </a:lnTo>
                  <a:lnTo>
                    <a:pt x="96856" y="17424"/>
                  </a:lnTo>
                  <a:close/>
                </a:path>
                <a:path w="99694" h="56515">
                  <a:moveTo>
                    <a:pt x="52053" y="28244"/>
                  </a:moveTo>
                  <a:lnTo>
                    <a:pt x="51625" y="28244"/>
                  </a:lnTo>
                  <a:lnTo>
                    <a:pt x="51274" y="29184"/>
                  </a:lnTo>
                  <a:lnTo>
                    <a:pt x="50863" y="30530"/>
                  </a:lnTo>
                  <a:lnTo>
                    <a:pt x="52053" y="28244"/>
                  </a:lnTo>
                  <a:close/>
                </a:path>
                <a:path w="99694" h="56515">
                  <a:moveTo>
                    <a:pt x="92151" y="14211"/>
                  </a:moveTo>
                  <a:lnTo>
                    <a:pt x="88836" y="14719"/>
                  </a:lnTo>
                  <a:lnTo>
                    <a:pt x="88260" y="14871"/>
                  </a:lnTo>
                  <a:lnTo>
                    <a:pt x="85839" y="15595"/>
                  </a:lnTo>
                  <a:lnTo>
                    <a:pt x="84099" y="17399"/>
                  </a:lnTo>
                  <a:lnTo>
                    <a:pt x="80429" y="17945"/>
                  </a:lnTo>
                  <a:lnTo>
                    <a:pt x="78358" y="18110"/>
                  </a:lnTo>
                  <a:lnTo>
                    <a:pt x="78930" y="21450"/>
                  </a:lnTo>
                  <a:lnTo>
                    <a:pt x="80340" y="23926"/>
                  </a:lnTo>
                  <a:lnTo>
                    <a:pt x="81902" y="25717"/>
                  </a:lnTo>
                  <a:lnTo>
                    <a:pt x="85940" y="25349"/>
                  </a:lnTo>
                  <a:lnTo>
                    <a:pt x="85636" y="25044"/>
                  </a:lnTo>
                  <a:lnTo>
                    <a:pt x="85229" y="24523"/>
                  </a:lnTo>
                  <a:lnTo>
                    <a:pt x="86296" y="23850"/>
                  </a:lnTo>
                  <a:lnTo>
                    <a:pt x="85483" y="22580"/>
                  </a:lnTo>
                  <a:lnTo>
                    <a:pt x="85255" y="21513"/>
                  </a:lnTo>
                  <a:lnTo>
                    <a:pt x="86220" y="18986"/>
                  </a:lnTo>
                  <a:lnTo>
                    <a:pt x="88711" y="17945"/>
                  </a:lnTo>
                  <a:lnTo>
                    <a:pt x="89347" y="17767"/>
                  </a:lnTo>
                  <a:lnTo>
                    <a:pt x="91503" y="17424"/>
                  </a:lnTo>
                  <a:lnTo>
                    <a:pt x="96856" y="17424"/>
                  </a:lnTo>
                  <a:lnTo>
                    <a:pt x="94640" y="14871"/>
                  </a:lnTo>
                  <a:lnTo>
                    <a:pt x="92151" y="14211"/>
                  </a:lnTo>
                  <a:close/>
                </a:path>
                <a:path w="99694" h="56515">
                  <a:moveTo>
                    <a:pt x="78099" y="14581"/>
                  </a:moveTo>
                  <a:lnTo>
                    <a:pt x="78041" y="14782"/>
                  </a:lnTo>
                  <a:lnTo>
                    <a:pt x="78099" y="14581"/>
                  </a:lnTo>
                  <a:close/>
                </a:path>
                <a:path w="99694" h="56515">
                  <a:moveTo>
                    <a:pt x="78162" y="14363"/>
                  </a:moveTo>
                  <a:lnTo>
                    <a:pt x="78099" y="14581"/>
                  </a:lnTo>
                  <a:lnTo>
                    <a:pt x="78162" y="14363"/>
                  </a:lnTo>
                  <a:close/>
                </a:path>
                <a:path w="99694" h="56515">
                  <a:moveTo>
                    <a:pt x="74282" y="8432"/>
                  </a:moveTo>
                  <a:lnTo>
                    <a:pt x="71843" y="8953"/>
                  </a:lnTo>
                  <a:lnTo>
                    <a:pt x="71259" y="9042"/>
                  </a:lnTo>
                  <a:lnTo>
                    <a:pt x="70281" y="9258"/>
                  </a:lnTo>
                  <a:lnTo>
                    <a:pt x="76551" y="9258"/>
                  </a:lnTo>
                  <a:lnTo>
                    <a:pt x="76136" y="8801"/>
                  </a:lnTo>
                  <a:lnTo>
                    <a:pt x="74282" y="8432"/>
                  </a:lnTo>
                  <a:close/>
                </a:path>
              </a:pathLst>
            </a:custGeom>
            <a:solidFill>
              <a:srgbClr val="9DD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700616" y="660501"/>
              <a:ext cx="16510" cy="15875"/>
            </a:xfrm>
            <a:custGeom>
              <a:avLst/>
              <a:gdLst/>
              <a:ahLst/>
              <a:cxnLst/>
              <a:rect l="l" t="t" r="r" b="b"/>
              <a:pathLst>
                <a:path w="16510" h="15875">
                  <a:moveTo>
                    <a:pt x="8966" y="15722"/>
                  </a:moveTo>
                  <a:lnTo>
                    <a:pt x="8382" y="15595"/>
                  </a:lnTo>
                  <a:lnTo>
                    <a:pt x="7785" y="15405"/>
                  </a:lnTo>
                  <a:lnTo>
                    <a:pt x="7162" y="15138"/>
                  </a:lnTo>
                  <a:lnTo>
                    <a:pt x="3251" y="13703"/>
                  </a:lnTo>
                  <a:lnTo>
                    <a:pt x="0" y="9829"/>
                  </a:lnTo>
                  <a:lnTo>
                    <a:pt x="1612" y="11950"/>
                  </a:lnTo>
                  <a:lnTo>
                    <a:pt x="5067" y="15773"/>
                  </a:lnTo>
                  <a:lnTo>
                    <a:pt x="8966" y="15722"/>
                  </a:lnTo>
                  <a:close/>
                </a:path>
                <a:path w="16510" h="15875">
                  <a:moveTo>
                    <a:pt x="16040" y="3187"/>
                  </a:moveTo>
                  <a:lnTo>
                    <a:pt x="11963" y="0"/>
                  </a:lnTo>
                  <a:lnTo>
                    <a:pt x="11036" y="12"/>
                  </a:lnTo>
                  <a:lnTo>
                    <a:pt x="9982" y="177"/>
                  </a:lnTo>
                  <a:lnTo>
                    <a:pt x="9258" y="393"/>
                  </a:lnTo>
                  <a:lnTo>
                    <a:pt x="6858" y="1397"/>
                  </a:lnTo>
                  <a:lnTo>
                    <a:pt x="5892" y="3924"/>
                  </a:lnTo>
                  <a:lnTo>
                    <a:pt x="6121" y="4991"/>
                  </a:lnTo>
                  <a:lnTo>
                    <a:pt x="6934" y="6261"/>
                  </a:lnTo>
                  <a:lnTo>
                    <a:pt x="5359" y="7264"/>
                  </a:lnTo>
                  <a:lnTo>
                    <a:pt x="5638" y="7632"/>
                  </a:lnTo>
                  <a:lnTo>
                    <a:pt x="4584" y="7759"/>
                  </a:lnTo>
                  <a:lnTo>
                    <a:pt x="4343" y="7912"/>
                  </a:lnTo>
                  <a:lnTo>
                    <a:pt x="2451" y="8026"/>
                  </a:lnTo>
                  <a:lnTo>
                    <a:pt x="5041" y="11061"/>
                  </a:lnTo>
                  <a:lnTo>
                    <a:pt x="8077" y="12192"/>
                  </a:lnTo>
                  <a:lnTo>
                    <a:pt x="9715" y="12890"/>
                  </a:lnTo>
                  <a:lnTo>
                    <a:pt x="10998" y="12979"/>
                  </a:lnTo>
                  <a:lnTo>
                    <a:pt x="13779" y="11595"/>
                  </a:lnTo>
                  <a:lnTo>
                    <a:pt x="14732" y="9118"/>
                  </a:lnTo>
                  <a:lnTo>
                    <a:pt x="15354" y="6858"/>
                  </a:lnTo>
                  <a:lnTo>
                    <a:pt x="16040" y="3187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2543159" y="610693"/>
            <a:ext cx="314960" cy="589280"/>
            <a:chOff x="2543159" y="610693"/>
            <a:chExt cx="314960" cy="589280"/>
          </a:xfrm>
        </p:grpSpPr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772397" y="666851"/>
              <a:ext cx="12280" cy="1277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609644" y="610693"/>
              <a:ext cx="239269" cy="557584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2548255" y="1092783"/>
              <a:ext cx="138430" cy="107314"/>
            </a:xfrm>
            <a:custGeom>
              <a:avLst/>
              <a:gdLst/>
              <a:ahLst/>
              <a:cxnLst/>
              <a:rect l="l" t="t" r="r" b="b"/>
              <a:pathLst>
                <a:path w="138430" h="107315">
                  <a:moveTo>
                    <a:pt x="39662" y="65532"/>
                  </a:moveTo>
                  <a:lnTo>
                    <a:pt x="39408" y="65633"/>
                  </a:lnTo>
                  <a:lnTo>
                    <a:pt x="39662" y="65532"/>
                  </a:lnTo>
                  <a:close/>
                </a:path>
                <a:path w="138430" h="107315">
                  <a:moveTo>
                    <a:pt x="94475" y="99415"/>
                  </a:moveTo>
                  <a:lnTo>
                    <a:pt x="94005" y="96596"/>
                  </a:lnTo>
                  <a:lnTo>
                    <a:pt x="82740" y="91719"/>
                  </a:lnTo>
                  <a:lnTo>
                    <a:pt x="74968" y="87261"/>
                  </a:lnTo>
                  <a:lnTo>
                    <a:pt x="70472" y="84010"/>
                  </a:lnTo>
                  <a:lnTo>
                    <a:pt x="69011" y="82753"/>
                  </a:lnTo>
                  <a:lnTo>
                    <a:pt x="61239" y="77101"/>
                  </a:lnTo>
                  <a:lnTo>
                    <a:pt x="60363" y="76466"/>
                  </a:lnTo>
                  <a:lnTo>
                    <a:pt x="54394" y="77101"/>
                  </a:lnTo>
                  <a:lnTo>
                    <a:pt x="51752" y="76047"/>
                  </a:lnTo>
                  <a:lnTo>
                    <a:pt x="49504" y="74803"/>
                  </a:lnTo>
                  <a:lnTo>
                    <a:pt x="47599" y="73482"/>
                  </a:lnTo>
                  <a:lnTo>
                    <a:pt x="32804" y="73406"/>
                  </a:lnTo>
                  <a:lnTo>
                    <a:pt x="20218" y="70878"/>
                  </a:lnTo>
                  <a:lnTo>
                    <a:pt x="15544" y="69278"/>
                  </a:lnTo>
                  <a:lnTo>
                    <a:pt x="11468" y="67894"/>
                  </a:lnTo>
                  <a:lnTo>
                    <a:pt x="8191" y="66446"/>
                  </a:lnTo>
                  <a:lnTo>
                    <a:pt x="4267" y="69278"/>
                  </a:lnTo>
                  <a:lnTo>
                    <a:pt x="12" y="67945"/>
                  </a:lnTo>
                  <a:lnTo>
                    <a:pt x="11633" y="76936"/>
                  </a:lnTo>
                  <a:lnTo>
                    <a:pt x="22161" y="78193"/>
                  </a:lnTo>
                  <a:lnTo>
                    <a:pt x="34429" y="82448"/>
                  </a:lnTo>
                  <a:lnTo>
                    <a:pt x="39611" y="94386"/>
                  </a:lnTo>
                  <a:lnTo>
                    <a:pt x="47320" y="106972"/>
                  </a:lnTo>
                  <a:lnTo>
                    <a:pt x="52349" y="104927"/>
                  </a:lnTo>
                  <a:lnTo>
                    <a:pt x="64465" y="101612"/>
                  </a:lnTo>
                  <a:lnTo>
                    <a:pt x="74422" y="99987"/>
                  </a:lnTo>
                  <a:lnTo>
                    <a:pt x="81153" y="99466"/>
                  </a:lnTo>
                  <a:lnTo>
                    <a:pt x="83629" y="99415"/>
                  </a:lnTo>
                  <a:lnTo>
                    <a:pt x="94475" y="99415"/>
                  </a:lnTo>
                  <a:close/>
                </a:path>
                <a:path w="138430" h="107315">
                  <a:moveTo>
                    <a:pt x="109677" y="21996"/>
                  </a:moveTo>
                  <a:lnTo>
                    <a:pt x="108851" y="18707"/>
                  </a:lnTo>
                  <a:lnTo>
                    <a:pt x="108254" y="16344"/>
                  </a:lnTo>
                  <a:lnTo>
                    <a:pt x="102768" y="14528"/>
                  </a:lnTo>
                  <a:lnTo>
                    <a:pt x="105422" y="4635"/>
                  </a:lnTo>
                  <a:lnTo>
                    <a:pt x="106667" y="0"/>
                  </a:lnTo>
                  <a:lnTo>
                    <a:pt x="96037" y="4635"/>
                  </a:lnTo>
                  <a:lnTo>
                    <a:pt x="93891" y="4584"/>
                  </a:lnTo>
                  <a:lnTo>
                    <a:pt x="89776" y="5372"/>
                  </a:lnTo>
                  <a:lnTo>
                    <a:pt x="87172" y="8394"/>
                  </a:lnTo>
                  <a:lnTo>
                    <a:pt x="89395" y="14528"/>
                  </a:lnTo>
                  <a:lnTo>
                    <a:pt x="89496" y="16344"/>
                  </a:lnTo>
                  <a:lnTo>
                    <a:pt x="89141" y="22644"/>
                  </a:lnTo>
                  <a:lnTo>
                    <a:pt x="98628" y="18707"/>
                  </a:lnTo>
                  <a:lnTo>
                    <a:pt x="102501" y="19710"/>
                  </a:lnTo>
                  <a:lnTo>
                    <a:pt x="104368" y="22707"/>
                  </a:lnTo>
                  <a:lnTo>
                    <a:pt x="106311" y="22009"/>
                  </a:lnTo>
                  <a:lnTo>
                    <a:pt x="109677" y="21996"/>
                  </a:lnTo>
                  <a:close/>
                </a:path>
                <a:path w="138430" h="107315">
                  <a:moveTo>
                    <a:pt x="138023" y="59182"/>
                  </a:moveTo>
                  <a:lnTo>
                    <a:pt x="126695" y="59499"/>
                  </a:lnTo>
                  <a:lnTo>
                    <a:pt x="125907" y="51371"/>
                  </a:lnTo>
                  <a:lnTo>
                    <a:pt x="119138" y="47904"/>
                  </a:lnTo>
                  <a:lnTo>
                    <a:pt x="113474" y="47396"/>
                  </a:lnTo>
                  <a:lnTo>
                    <a:pt x="111379" y="47218"/>
                  </a:lnTo>
                  <a:lnTo>
                    <a:pt x="107683" y="47396"/>
                  </a:lnTo>
                  <a:lnTo>
                    <a:pt x="107759" y="42214"/>
                  </a:lnTo>
                  <a:lnTo>
                    <a:pt x="107835" y="37807"/>
                  </a:lnTo>
                  <a:lnTo>
                    <a:pt x="98717" y="37807"/>
                  </a:lnTo>
                  <a:lnTo>
                    <a:pt x="94627" y="37338"/>
                  </a:lnTo>
                  <a:lnTo>
                    <a:pt x="90385" y="39535"/>
                  </a:lnTo>
                  <a:lnTo>
                    <a:pt x="87033" y="42214"/>
                  </a:lnTo>
                  <a:lnTo>
                    <a:pt x="82575" y="40208"/>
                  </a:lnTo>
                  <a:lnTo>
                    <a:pt x="80276" y="38836"/>
                  </a:lnTo>
                  <a:lnTo>
                    <a:pt x="78841" y="41262"/>
                  </a:lnTo>
                  <a:lnTo>
                    <a:pt x="76708" y="43853"/>
                  </a:lnTo>
                  <a:lnTo>
                    <a:pt x="73609" y="45605"/>
                  </a:lnTo>
                  <a:lnTo>
                    <a:pt x="64338" y="51435"/>
                  </a:lnTo>
                  <a:lnTo>
                    <a:pt x="63500" y="59499"/>
                  </a:lnTo>
                  <a:lnTo>
                    <a:pt x="63385" y="63042"/>
                  </a:lnTo>
                  <a:lnTo>
                    <a:pt x="63207" y="64033"/>
                  </a:lnTo>
                  <a:lnTo>
                    <a:pt x="66306" y="67449"/>
                  </a:lnTo>
                  <a:lnTo>
                    <a:pt x="70421" y="66725"/>
                  </a:lnTo>
                  <a:lnTo>
                    <a:pt x="70789" y="78308"/>
                  </a:lnTo>
                  <a:lnTo>
                    <a:pt x="74663" y="83375"/>
                  </a:lnTo>
                  <a:lnTo>
                    <a:pt x="79121" y="84531"/>
                  </a:lnTo>
                  <a:lnTo>
                    <a:pt x="81267" y="84340"/>
                  </a:lnTo>
                  <a:lnTo>
                    <a:pt x="91948" y="93345"/>
                  </a:lnTo>
                  <a:lnTo>
                    <a:pt x="99225" y="93992"/>
                  </a:lnTo>
                  <a:lnTo>
                    <a:pt x="103365" y="90957"/>
                  </a:lnTo>
                  <a:lnTo>
                    <a:pt x="104686" y="88900"/>
                  </a:lnTo>
                  <a:lnTo>
                    <a:pt x="105943" y="84645"/>
                  </a:lnTo>
                  <a:lnTo>
                    <a:pt x="105638" y="84340"/>
                  </a:lnTo>
                  <a:lnTo>
                    <a:pt x="102958" y="81661"/>
                  </a:lnTo>
                  <a:lnTo>
                    <a:pt x="112077" y="81826"/>
                  </a:lnTo>
                  <a:lnTo>
                    <a:pt x="112141" y="81661"/>
                  </a:lnTo>
                  <a:lnTo>
                    <a:pt x="114122" y="76949"/>
                  </a:lnTo>
                  <a:lnTo>
                    <a:pt x="128663" y="77444"/>
                  </a:lnTo>
                  <a:lnTo>
                    <a:pt x="129641" y="76949"/>
                  </a:lnTo>
                  <a:lnTo>
                    <a:pt x="135686" y="73926"/>
                  </a:lnTo>
                  <a:lnTo>
                    <a:pt x="137896" y="69519"/>
                  </a:lnTo>
                  <a:lnTo>
                    <a:pt x="138010" y="67449"/>
                  </a:lnTo>
                  <a:lnTo>
                    <a:pt x="138023" y="66725"/>
                  </a:lnTo>
                  <a:lnTo>
                    <a:pt x="138023" y="59499"/>
                  </a:lnTo>
                  <a:lnTo>
                    <a:pt x="138023" y="59182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553347" y="1096479"/>
              <a:ext cx="156210" cy="97790"/>
            </a:xfrm>
            <a:custGeom>
              <a:avLst/>
              <a:gdLst/>
              <a:ahLst/>
              <a:cxnLst/>
              <a:rect l="l" t="t" r="r" b="b"/>
              <a:pathLst>
                <a:path w="156210" h="97790">
                  <a:moveTo>
                    <a:pt x="78854" y="91643"/>
                  </a:moveTo>
                  <a:lnTo>
                    <a:pt x="49771" y="78752"/>
                  </a:lnTo>
                  <a:lnTo>
                    <a:pt x="42240" y="73647"/>
                  </a:lnTo>
                  <a:lnTo>
                    <a:pt x="35814" y="71120"/>
                  </a:lnTo>
                  <a:lnTo>
                    <a:pt x="32969" y="70129"/>
                  </a:lnTo>
                  <a:lnTo>
                    <a:pt x="24599" y="69786"/>
                  </a:lnTo>
                  <a:lnTo>
                    <a:pt x="17018" y="67894"/>
                  </a:lnTo>
                  <a:lnTo>
                    <a:pt x="11595" y="66103"/>
                  </a:lnTo>
                  <a:lnTo>
                    <a:pt x="8102" y="65239"/>
                  </a:lnTo>
                  <a:lnTo>
                    <a:pt x="4826" y="64071"/>
                  </a:lnTo>
                  <a:lnTo>
                    <a:pt x="2476" y="63157"/>
                  </a:lnTo>
                  <a:lnTo>
                    <a:pt x="1930" y="63461"/>
                  </a:lnTo>
                  <a:lnTo>
                    <a:pt x="1066" y="63893"/>
                  </a:lnTo>
                  <a:lnTo>
                    <a:pt x="0" y="64211"/>
                  </a:lnTo>
                  <a:lnTo>
                    <a:pt x="11811" y="69748"/>
                  </a:lnTo>
                  <a:lnTo>
                    <a:pt x="21640" y="70739"/>
                  </a:lnTo>
                  <a:lnTo>
                    <a:pt x="33274" y="75450"/>
                  </a:lnTo>
                  <a:lnTo>
                    <a:pt x="42075" y="95567"/>
                  </a:lnTo>
                  <a:lnTo>
                    <a:pt x="45212" y="97777"/>
                  </a:lnTo>
                  <a:lnTo>
                    <a:pt x="42227" y="86931"/>
                  </a:lnTo>
                  <a:lnTo>
                    <a:pt x="48996" y="87083"/>
                  </a:lnTo>
                  <a:lnTo>
                    <a:pt x="61087" y="88265"/>
                  </a:lnTo>
                  <a:lnTo>
                    <a:pt x="70523" y="89776"/>
                  </a:lnTo>
                  <a:lnTo>
                    <a:pt x="76657" y="91084"/>
                  </a:lnTo>
                  <a:lnTo>
                    <a:pt x="78854" y="91643"/>
                  </a:lnTo>
                  <a:close/>
                </a:path>
                <a:path w="156210" h="97790">
                  <a:moveTo>
                    <a:pt x="95986" y="101"/>
                  </a:moveTo>
                  <a:lnTo>
                    <a:pt x="91859" y="1778"/>
                  </a:lnTo>
                  <a:lnTo>
                    <a:pt x="91109" y="7988"/>
                  </a:lnTo>
                  <a:lnTo>
                    <a:pt x="87045" y="10807"/>
                  </a:lnTo>
                  <a:lnTo>
                    <a:pt x="84747" y="15354"/>
                  </a:lnTo>
                  <a:lnTo>
                    <a:pt x="90576" y="13589"/>
                  </a:lnTo>
                  <a:lnTo>
                    <a:pt x="94043" y="12636"/>
                  </a:lnTo>
                  <a:lnTo>
                    <a:pt x="95758" y="5778"/>
                  </a:lnTo>
                  <a:lnTo>
                    <a:pt x="95986" y="101"/>
                  </a:lnTo>
                  <a:close/>
                </a:path>
                <a:path w="156210" h="97790">
                  <a:moveTo>
                    <a:pt x="99593" y="85204"/>
                  </a:moveTo>
                  <a:lnTo>
                    <a:pt x="93624" y="81432"/>
                  </a:lnTo>
                  <a:lnTo>
                    <a:pt x="87020" y="75768"/>
                  </a:lnTo>
                  <a:lnTo>
                    <a:pt x="82308" y="74510"/>
                  </a:lnTo>
                  <a:lnTo>
                    <a:pt x="85445" y="87718"/>
                  </a:lnTo>
                  <a:lnTo>
                    <a:pt x="94564" y="86779"/>
                  </a:lnTo>
                  <a:lnTo>
                    <a:pt x="99593" y="85204"/>
                  </a:lnTo>
                  <a:close/>
                </a:path>
                <a:path w="156210" h="97790">
                  <a:moveTo>
                    <a:pt x="112306" y="22301"/>
                  </a:moveTo>
                  <a:lnTo>
                    <a:pt x="82550" y="22301"/>
                  </a:lnTo>
                  <a:lnTo>
                    <a:pt x="76695" y="22301"/>
                  </a:lnTo>
                  <a:lnTo>
                    <a:pt x="77609" y="23774"/>
                  </a:lnTo>
                  <a:lnTo>
                    <a:pt x="78193" y="25412"/>
                  </a:lnTo>
                  <a:lnTo>
                    <a:pt x="78117" y="27076"/>
                  </a:lnTo>
                  <a:lnTo>
                    <a:pt x="101257" y="24536"/>
                  </a:lnTo>
                  <a:lnTo>
                    <a:pt x="112306" y="22301"/>
                  </a:lnTo>
                  <a:close/>
                </a:path>
                <a:path w="156210" h="97790">
                  <a:moveTo>
                    <a:pt x="129463" y="61785"/>
                  </a:moveTo>
                  <a:lnTo>
                    <a:pt x="127101" y="55816"/>
                  </a:lnTo>
                  <a:lnTo>
                    <a:pt x="121132" y="58166"/>
                  </a:lnTo>
                  <a:lnTo>
                    <a:pt x="126949" y="60680"/>
                  </a:lnTo>
                  <a:lnTo>
                    <a:pt x="125539" y="63982"/>
                  </a:lnTo>
                  <a:lnTo>
                    <a:pt x="85356" y="51854"/>
                  </a:lnTo>
                  <a:lnTo>
                    <a:pt x="84442" y="51092"/>
                  </a:lnTo>
                  <a:lnTo>
                    <a:pt x="83870" y="50622"/>
                  </a:lnTo>
                  <a:lnTo>
                    <a:pt x="74917" y="44335"/>
                  </a:lnTo>
                  <a:lnTo>
                    <a:pt x="70662" y="40881"/>
                  </a:lnTo>
                  <a:lnTo>
                    <a:pt x="85293" y="39928"/>
                  </a:lnTo>
                  <a:lnTo>
                    <a:pt x="94881" y="42608"/>
                  </a:lnTo>
                  <a:lnTo>
                    <a:pt x="87490" y="44335"/>
                  </a:lnTo>
                  <a:lnTo>
                    <a:pt x="86080" y="47790"/>
                  </a:lnTo>
                  <a:lnTo>
                    <a:pt x="88747" y="51092"/>
                  </a:lnTo>
                  <a:lnTo>
                    <a:pt x="92202" y="52197"/>
                  </a:lnTo>
                  <a:lnTo>
                    <a:pt x="104787" y="47485"/>
                  </a:lnTo>
                  <a:lnTo>
                    <a:pt x="113271" y="51092"/>
                  </a:lnTo>
                  <a:lnTo>
                    <a:pt x="107454" y="57696"/>
                  </a:lnTo>
                  <a:lnTo>
                    <a:pt x="100063" y="57543"/>
                  </a:lnTo>
                  <a:lnTo>
                    <a:pt x="113118" y="59893"/>
                  </a:lnTo>
                  <a:lnTo>
                    <a:pt x="116420" y="57696"/>
                  </a:lnTo>
                  <a:lnTo>
                    <a:pt x="119710" y="55499"/>
                  </a:lnTo>
                  <a:lnTo>
                    <a:pt x="126479" y="50622"/>
                  </a:lnTo>
                  <a:lnTo>
                    <a:pt x="118160" y="47485"/>
                  </a:lnTo>
                  <a:lnTo>
                    <a:pt x="115633" y="46532"/>
                  </a:lnTo>
                  <a:lnTo>
                    <a:pt x="115112" y="46380"/>
                  </a:lnTo>
                  <a:lnTo>
                    <a:pt x="103835" y="43078"/>
                  </a:lnTo>
                  <a:lnTo>
                    <a:pt x="99745" y="46380"/>
                  </a:lnTo>
                  <a:lnTo>
                    <a:pt x="102425" y="40246"/>
                  </a:lnTo>
                  <a:lnTo>
                    <a:pt x="101866" y="39928"/>
                  </a:lnTo>
                  <a:lnTo>
                    <a:pt x="101473" y="39700"/>
                  </a:lnTo>
                  <a:lnTo>
                    <a:pt x="95821" y="36474"/>
                  </a:lnTo>
                  <a:lnTo>
                    <a:pt x="86855" y="35534"/>
                  </a:lnTo>
                  <a:lnTo>
                    <a:pt x="82613" y="38366"/>
                  </a:lnTo>
                  <a:lnTo>
                    <a:pt x="78689" y="39700"/>
                  </a:lnTo>
                  <a:lnTo>
                    <a:pt x="75552" y="38773"/>
                  </a:lnTo>
                  <a:lnTo>
                    <a:pt x="73482" y="37604"/>
                  </a:lnTo>
                  <a:lnTo>
                    <a:pt x="72199" y="39217"/>
                  </a:lnTo>
                  <a:lnTo>
                    <a:pt x="70561" y="40754"/>
                  </a:lnTo>
                  <a:lnTo>
                    <a:pt x="68503" y="41922"/>
                  </a:lnTo>
                  <a:lnTo>
                    <a:pt x="68199" y="42113"/>
                  </a:lnTo>
                  <a:lnTo>
                    <a:pt x="67703" y="42481"/>
                  </a:lnTo>
                  <a:lnTo>
                    <a:pt x="68046" y="44577"/>
                  </a:lnTo>
                  <a:lnTo>
                    <a:pt x="66890" y="46532"/>
                  </a:lnTo>
                  <a:lnTo>
                    <a:pt x="65163" y="51257"/>
                  </a:lnTo>
                  <a:lnTo>
                    <a:pt x="72555" y="51092"/>
                  </a:lnTo>
                  <a:lnTo>
                    <a:pt x="72402" y="63792"/>
                  </a:lnTo>
                  <a:lnTo>
                    <a:pt x="70040" y="61302"/>
                  </a:lnTo>
                  <a:lnTo>
                    <a:pt x="69405" y="71043"/>
                  </a:lnTo>
                  <a:lnTo>
                    <a:pt x="72872" y="76390"/>
                  </a:lnTo>
                  <a:lnTo>
                    <a:pt x="77901" y="82054"/>
                  </a:lnTo>
                  <a:lnTo>
                    <a:pt x="77266" y="75768"/>
                  </a:lnTo>
                  <a:lnTo>
                    <a:pt x="76327" y="67906"/>
                  </a:lnTo>
                  <a:lnTo>
                    <a:pt x="72580" y="63995"/>
                  </a:lnTo>
                  <a:lnTo>
                    <a:pt x="89535" y="64147"/>
                  </a:lnTo>
                  <a:lnTo>
                    <a:pt x="94665" y="71018"/>
                  </a:lnTo>
                  <a:lnTo>
                    <a:pt x="101193" y="72351"/>
                  </a:lnTo>
                  <a:lnTo>
                    <a:pt x="106845" y="71018"/>
                  </a:lnTo>
                  <a:lnTo>
                    <a:pt x="109181" y="69964"/>
                  </a:lnTo>
                  <a:lnTo>
                    <a:pt x="122110" y="71069"/>
                  </a:lnTo>
                  <a:lnTo>
                    <a:pt x="124218" y="69964"/>
                  </a:lnTo>
                  <a:lnTo>
                    <a:pt x="126949" y="68541"/>
                  </a:lnTo>
                  <a:lnTo>
                    <a:pt x="127990" y="67983"/>
                  </a:lnTo>
                  <a:lnTo>
                    <a:pt x="129438" y="64147"/>
                  </a:lnTo>
                  <a:lnTo>
                    <a:pt x="129463" y="61785"/>
                  </a:lnTo>
                  <a:close/>
                </a:path>
                <a:path w="156210" h="97790">
                  <a:moveTo>
                    <a:pt x="155714" y="5283"/>
                  </a:moveTo>
                  <a:lnTo>
                    <a:pt x="155232" y="0"/>
                  </a:lnTo>
                  <a:lnTo>
                    <a:pt x="137668" y="9588"/>
                  </a:lnTo>
                  <a:lnTo>
                    <a:pt x="120777" y="15976"/>
                  </a:lnTo>
                  <a:lnTo>
                    <a:pt x="86080" y="22212"/>
                  </a:lnTo>
                  <a:lnTo>
                    <a:pt x="112712" y="22212"/>
                  </a:lnTo>
                  <a:lnTo>
                    <a:pt x="120230" y="20688"/>
                  </a:lnTo>
                  <a:lnTo>
                    <a:pt x="133070" y="17183"/>
                  </a:lnTo>
                  <a:lnTo>
                    <a:pt x="137795" y="15646"/>
                  </a:lnTo>
                  <a:lnTo>
                    <a:pt x="155714" y="5283"/>
                  </a:lnTo>
                  <a:close/>
                </a:path>
              </a:pathLst>
            </a:custGeom>
            <a:solidFill>
              <a:srgbClr val="FAC6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573959" y="1138300"/>
              <a:ext cx="6642" cy="2565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556455" y="1083891"/>
              <a:ext cx="76104" cy="82643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565742" y="1137170"/>
              <a:ext cx="29248" cy="15773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543159" y="1040348"/>
              <a:ext cx="314471" cy="127342"/>
            </a:xfrm>
            <a:prstGeom prst="rect">
              <a:avLst/>
            </a:prstGeom>
          </p:spPr>
        </p:pic>
      </p:grpSp>
      <p:grpSp>
        <p:nvGrpSpPr>
          <p:cNvPr id="17" name="object 17"/>
          <p:cNvGrpSpPr/>
          <p:nvPr/>
        </p:nvGrpSpPr>
        <p:grpSpPr>
          <a:xfrm>
            <a:off x="2365904" y="642910"/>
            <a:ext cx="101600" cy="57785"/>
            <a:chOff x="2365904" y="642910"/>
            <a:chExt cx="101600" cy="57785"/>
          </a:xfrm>
        </p:grpSpPr>
        <p:pic>
          <p:nvPicPr>
            <p:cNvPr id="18" name="object 1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33345" y="693368"/>
              <a:ext cx="33858" cy="6921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2375940" y="654590"/>
              <a:ext cx="37465" cy="31750"/>
            </a:xfrm>
            <a:custGeom>
              <a:avLst/>
              <a:gdLst/>
              <a:ahLst/>
              <a:cxnLst/>
              <a:rect l="l" t="t" r="r" b="b"/>
              <a:pathLst>
                <a:path w="37464" h="31750">
                  <a:moveTo>
                    <a:pt x="15100" y="0"/>
                  </a:moveTo>
                  <a:lnTo>
                    <a:pt x="14376" y="177"/>
                  </a:lnTo>
                  <a:lnTo>
                    <a:pt x="14040" y="533"/>
                  </a:lnTo>
                  <a:lnTo>
                    <a:pt x="13995" y="2082"/>
                  </a:lnTo>
                  <a:lnTo>
                    <a:pt x="14096" y="2387"/>
                  </a:lnTo>
                  <a:lnTo>
                    <a:pt x="14414" y="15824"/>
                  </a:lnTo>
                  <a:lnTo>
                    <a:pt x="4038" y="20459"/>
                  </a:lnTo>
                  <a:lnTo>
                    <a:pt x="1676" y="21399"/>
                  </a:lnTo>
                  <a:lnTo>
                    <a:pt x="419" y="21717"/>
                  </a:lnTo>
                  <a:lnTo>
                    <a:pt x="0" y="21755"/>
                  </a:lnTo>
                  <a:lnTo>
                    <a:pt x="2971" y="22898"/>
                  </a:lnTo>
                  <a:lnTo>
                    <a:pt x="11582" y="26377"/>
                  </a:lnTo>
                  <a:lnTo>
                    <a:pt x="18745" y="31203"/>
                  </a:lnTo>
                  <a:lnTo>
                    <a:pt x="29286" y="30454"/>
                  </a:lnTo>
                  <a:lnTo>
                    <a:pt x="36804" y="17792"/>
                  </a:lnTo>
                  <a:lnTo>
                    <a:pt x="37020" y="17500"/>
                  </a:lnTo>
                  <a:lnTo>
                    <a:pt x="37325" y="16992"/>
                  </a:lnTo>
                  <a:lnTo>
                    <a:pt x="35890" y="14020"/>
                  </a:lnTo>
                  <a:lnTo>
                    <a:pt x="35255" y="12192"/>
                  </a:lnTo>
                  <a:lnTo>
                    <a:pt x="35090" y="11798"/>
                  </a:lnTo>
                  <a:lnTo>
                    <a:pt x="29946" y="3937"/>
                  </a:lnTo>
                  <a:lnTo>
                    <a:pt x="21666" y="1346"/>
                  </a:lnTo>
                  <a:lnTo>
                    <a:pt x="18046" y="533"/>
                  </a:lnTo>
                  <a:lnTo>
                    <a:pt x="15100" y="0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365904" y="642910"/>
              <a:ext cx="99695" cy="56515"/>
            </a:xfrm>
            <a:custGeom>
              <a:avLst/>
              <a:gdLst/>
              <a:ahLst/>
              <a:cxnLst/>
              <a:rect l="l" t="t" r="r" b="b"/>
              <a:pathLst>
                <a:path w="99694" h="56515">
                  <a:moveTo>
                    <a:pt x="74412" y="28244"/>
                  </a:moveTo>
                  <a:lnTo>
                    <a:pt x="47536" y="28244"/>
                  </a:lnTo>
                  <a:lnTo>
                    <a:pt x="48152" y="29870"/>
                  </a:lnTo>
                  <a:lnTo>
                    <a:pt x="48641" y="31584"/>
                  </a:lnTo>
                  <a:lnTo>
                    <a:pt x="70167" y="54635"/>
                  </a:lnTo>
                  <a:lnTo>
                    <a:pt x="73079" y="55276"/>
                  </a:lnTo>
                  <a:lnTo>
                    <a:pt x="80146" y="55954"/>
                  </a:lnTo>
                  <a:lnTo>
                    <a:pt x="89418" y="55077"/>
                  </a:lnTo>
                  <a:lnTo>
                    <a:pt x="94132" y="53149"/>
                  </a:lnTo>
                  <a:lnTo>
                    <a:pt x="81340" y="53136"/>
                  </a:lnTo>
                  <a:lnTo>
                    <a:pt x="76073" y="52565"/>
                  </a:lnTo>
                  <a:lnTo>
                    <a:pt x="90545" y="52565"/>
                  </a:lnTo>
                  <a:lnTo>
                    <a:pt x="96735" y="48933"/>
                  </a:lnTo>
                  <a:lnTo>
                    <a:pt x="91734" y="47757"/>
                  </a:lnTo>
                  <a:lnTo>
                    <a:pt x="84964" y="43786"/>
                  </a:lnTo>
                  <a:lnTo>
                    <a:pt x="77663" y="35381"/>
                  </a:lnTo>
                  <a:lnTo>
                    <a:pt x="74412" y="28244"/>
                  </a:lnTo>
                  <a:close/>
                </a:path>
                <a:path w="99694" h="56515">
                  <a:moveTo>
                    <a:pt x="69951" y="54597"/>
                  </a:moveTo>
                  <a:lnTo>
                    <a:pt x="70127" y="54635"/>
                  </a:lnTo>
                  <a:lnTo>
                    <a:pt x="69951" y="54597"/>
                  </a:lnTo>
                  <a:close/>
                </a:path>
                <a:path w="99694" h="56515">
                  <a:moveTo>
                    <a:pt x="97497" y="48475"/>
                  </a:moveTo>
                  <a:lnTo>
                    <a:pt x="90233" y="53098"/>
                  </a:lnTo>
                  <a:lnTo>
                    <a:pt x="81534" y="53149"/>
                  </a:lnTo>
                  <a:lnTo>
                    <a:pt x="94132" y="53149"/>
                  </a:lnTo>
                  <a:lnTo>
                    <a:pt x="99161" y="51092"/>
                  </a:lnTo>
                  <a:lnTo>
                    <a:pt x="98501" y="49987"/>
                  </a:lnTo>
                  <a:lnTo>
                    <a:pt x="98107" y="49390"/>
                  </a:lnTo>
                  <a:lnTo>
                    <a:pt x="98686" y="48996"/>
                  </a:lnTo>
                  <a:lnTo>
                    <a:pt x="97840" y="48983"/>
                  </a:lnTo>
                  <a:lnTo>
                    <a:pt x="97497" y="48475"/>
                  </a:lnTo>
                  <a:close/>
                </a:path>
                <a:path w="99694" h="56515">
                  <a:moveTo>
                    <a:pt x="81412" y="53136"/>
                  </a:moveTo>
                  <a:close/>
                </a:path>
                <a:path w="99694" h="56515">
                  <a:moveTo>
                    <a:pt x="90545" y="52565"/>
                  </a:moveTo>
                  <a:lnTo>
                    <a:pt x="76073" y="52565"/>
                  </a:lnTo>
                  <a:lnTo>
                    <a:pt x="81412" y="53136"/>
                  </a:lnTo>
                  <a:lnTo>
                    <a:pt x="89636" y="53098"/>
                  </a:lnTo>
                  <a:lnTo>
                    <a:pt x="90545" y="52565"/>
                  </a:lnTo>
                  <a:close/>
                </a:path>
                <a:path w="99694" h="56515">
                  <a:moveTo>
                    <a:pt x="98742" y="48958"/>
                  </a:moveTo>
                  <a:lnTo>
                    <a:pt x="98412" y="48996"/>
                  </a:lnTo>
                  <a:lnTo>
                    <a:pt x="98686" y="48996"/>
                  </a:lnTo>
                  <a:close/>
                </a:path>
                <a:path w="99694" h="56515">
                  <a:moveTo>
                    <a:pt x="7010" y="14211"/>
                  </a:moveTo>
                  <a:lnTo>
                    <a:pt x="4521" y="14871"/>
                  </a:lnTo>
                  <a:lnTo>
                    <a:pt x="0" y="20078"/>
                  </a:lnTo>
                  <a:lnTo>
                    <a:pt x="1911" y="26708"/>
                  </a:lnTo>
                  <a:lnTo>
                    <a:pt x="2997" y="31102"/>
                  </a:lnTo>
                  <a:lnTo>
                    <a:pt x="8242" y="33731"/>
                  </a:lnTo>
                  <a:lnTo>
                    <a:pt x="10337" y="33705"/>
                  </a:lnTo>
                  <a:lnTo>
                    <a:pt x="12623" y="32727"/>
                  </a:lnTo>
                  <a:lnTo>
                    <a:pt x="18513" y="30568"/>
                  </a:lnTo>
                  <a:lnTo>
                    <a:pt x="8788" y="30568"/>
                  </a:lnTo>
                  <a:lnTo>
                    <a:pt x="6019" y="29184"/>
                  </a:lnTo>
                  <a:lnTo>
                    <a:pt x="5067" y="26708"/>
                  </a:lnTo>
                  <a:lnTo>
                    <a:pt x="4820" y="25717"/>
                  </a:lnTo>
                  <a:lnTo>
                    <a:pt x="4461" y="24523"/>
                  </a:lnTo>
                  <a:lnTo>
                    <a:pt x="3708" y="20497"/>
                  </a:lnTo>
                  <a:lnTo>
                    <a:pt x="6086" y="17767"/>
                  </a:lnTo>
                  <a:lnTo>
                    <a:pt x="7658" y="17424"/>
                  </a:lnTo>
                  <a:lnTo>
                    <a:pt x="15220" y="17424"/>
                  </a:lnTo>
                  <a:lnTo>
                    <a:pt x="15062" y="17399"/>
                  </a:lnTo>
                  <a:lnTo>
                    <a:pt x="13322" y="15595"/>
                  </a:lnTo>
                  <a:lnTo>
                    <a:pt x="10858" y="14859"/>
                  </a:lnTo>
                  <a:lnTo>
                    <a:pt x="10325" y="14719"/>
                  </a:lnTo>
                  <a:lnTo>
                    <a:pt x="7010" y="14211"/>
                  </a:lnTo>
                  <a:close/>
                </a:path>
                <a:path w="99694" h="56515">
                  <a:moveTo>
                    <a:pt x="24131" y="14363"/>
                  </a:moveTo>
                  <a:lnTo>
                    <a:pt x="21056" y="14363"/>
                  </a:lnTo>
                  <a:lnTo>
                    <a:pt x="21132" y="14782"/>
                  </a:lnTo>
                  <a:lnTo>
                    <a:pt x="21131" y="17399"/>
                  </a:lnTo>
                  <a:lnTo>
                    <a:pt x="21348" y="26174"/>
                  </a:lnTo>
                  <a:lnTo>
                    <a:pt x="11493" y="29870"/>
                  </a:lnTo>
                  <a:lnTo>
                    <a:pt x="9982" y="30518"/>
                  </a:lnTo>
                  <a:lnTo>
                    <a:pt x="8788" y="30568"/>
                  </a:lnTo>
                  <a:lnTo>
                    <a:pt x="18513" y="30568"/>
                  </a:lnTo>
                  <a:lnTo>
                    <a:pt x="24472" y="28384"/>
                  </a:lnTo>
                  <a:lnTo>
                    <a:pt x="24131" y="14363"/>
                  </a:lnTo>
                  <a:close/>
                </a:path>
                <a:path w="99694" h="56515">
                  <a:moveTo>
                    <a:pt x="69634" y="11658"/>
                  </a:moveTo>
                  <a:lnTo>
                    <a:pt x="25234" y="11658"/>
                  </a:lnTo>
                  <a:lnTo>
                    <a:pt x="26771" y="11976"/>
                  </a:lnTo>
                  <a:lnTo>
                    <a:pt x="38722" y="13703"/>
                  </a:lnTo>
                  <a:lnTo>
                    <a:pt x="45123" y="23482"/>
                  </a:lnTo>
                  <a:lnTo>
                    <a:pt x="45306" y="23926"/>
                  </a:lnTo>
                  <a:lnTo>
                    <a:pt x="46228" y="26555"/>
                  </a:lnTo>
                  <a:lnTo>
                    <a:pt x="48298" y="30530"/>
                  </a:lnTo>
                  <a:lnTo>
                    <a:pt x="48069" y="29730"/>
                  </a:lnTo>
                  <a:lnTo>
                    <a:pt x="47811" y="28968"/>
                  </a:lnTo>
                  <a:lnTo>
                    <a:pt x="47536" y="28244"/>
                  </a:lnTo>
                  <a:lnTo>
                    <a:pt x="74412" y="28244"/>
                  </a:lnTo>
                  <a:lnTo>
                    <a:pt x="71069" y="20904"/>
                  </a:lnTo>
                  <a:lnTo>
                    <a:pt x="70196" y="12705"/>
                  </a:lnTo>
                  <a:lnTo>
                    <a:pt x="69634" y="11658"/>
                  </a:lnTo>
                  <a:close/>
                </a:path>
                <a:path w="99694" h="56515">
                  <a:moveTo>
                    <a:pt x="17181" y="17729"/>
                  </a:moveTo>
                  <a:lnTo>
                    <a:pt x="9677" y="17729"/>
                  </a:lnTo>
                  <a:lnTo>
                    <a:pt x="9855" y="17767"/>
                  </a:lnTo>
                  <a:lnTo>
                    <a:pt x="10541" y="17970"/>
                  </a:lnTo>
                  <a:lnTo>
                    <a:pt x="12941" y="18986"/>
                  </a:lnTo>
                  <a:lnTo>
                    <a:pt x="13906" y="21513"/>
                  </a:lnTo>
                  <a:lnTo>
                    <a:pt x="13677" y="22580"/>
                  </a:lnTo>
                  <a:lnTo>
                    <a:pt x="13100" y="23482"/>
                  </a:lnTo>
                  <a:lnTo>
                    <a:pt x="12985" y="23926"/>
                  </a:lnTo>
                  <a:lnTo>
                    <a:pt x="13931" y="24523"/>
                  </a:lnTo>
                  <a:lnTo>
                    <a:pt x="13525" y="25044"/>
                  </a:lnTo>
                  <a:lnTo>
                    <a:pt x="13220" y="25349"/>
                  </a:lnTo>
                  <a:lnTo>
                    <a:pt x="17259" y="25717"/>
                  </a:lnTo>
                  <a:lnTo>
                    <a:pt x="18821" y="23926"/>
                  </a:lnTo>
                  <a:lnTo>
                    <a:pt x="20231" y="21450"/>
                  </a:lnTo>
                  <a:lnTo>
                    <a:pt x="20802" y="18110"/>
                  </a:lnTo>
                  <a:lnTo>
                    <a:pt x="18732" y="17945"/>
                  </a:lnTo>
                  <a:lnTo>
                    <a:pt x="17181" y="17729"/>
                  </a:lnTo>
                  <a:close/>
                </a:path>
                <a:path w="99694" h="56515">
                  <a:moveTo>
                    <a:pt x="9761" y="17752"/>
                  </a:moveTo>
                  <a:close/>
                </a:path>
                <a:path w="99694" h="56515">
                  <a:moveTo>
                    <a:pt x="15220" y="17424"/>
                  </a:moveTo>
                  <a:lnTo>
                    <a:pt x="7658" y="17424"/>
                  </a:lnTo>
                  <a:lnTo>
                    <a:pt x="9761" y="17752"/>
                  </a:lnTo>
                  <a:lnTo>
                    <a:pt x="17181" y="17729"/>
                  </a:lnTo>
                  <a:lnTo>
                    <a:pt x="15220" y="17424"/>
                  </a:lnTo>
                  <a:close/>
                </a:path>
                <a:path w="99694" h="56515">
                  <a:moveTo>
                    <a:pt x="21061" y="14579"/>
                  </a:moveTo>
                  <a:lnTo>
                    <a:pt x="21066" y="14782"/>
                  </a:lnTo>
                  <a:lnTo>
                    <a:pt x="21061" y="14579"/>
                  </a:lnTo>
                  <a:close/>
                </a:path>
                <a:path w="99694" h="56515">
                  <a:moveTo>
                    <a:pt x="24879" y="8432"/>
                  </a:moveTo>
                  <a:lnTo>
                    <a:pt x="23025" y="8801"/>
                  </a:lnTo>
                  <a:lnTo>
                    <a:pt x="20430" y="11658"/>
                  </a:lnTo>
                  <a:lnTo>
                    <a:pt x="20309" y="11976"/>
                  </a:lnTo>
                  <a:lnTo>
                    <a:pt x="21061" y="14579"/>
                  </a:lnTo>
                  <a:lnTo>
                    <a:pt x="21056" y="14363"/>
                  </a:lnTo>
                  <a:lnTo>
                    <a:pt x="24131" y="14363"/>
                  </a:lnTo>
                  <a:lnTo>
                    <a:pt x="24019" y="13703"/>
                  </a:lnTo>
                  <a:lnTo>
                    <a:pt x="23939" y="13436"/>
                  </a:lnTo>
                  <a:lnTo>
                    <a:pt x="23837" y="12471"/>
                  </a:lnTo>
                  <a:lnTo>
                    <a:pt x="24422" y="11836"/>
                  </a:lnTo>
                  <a:lnTo>
                    <a:pt x="25234" y="11658"/>
                  </a:lnTo>
                  <a:lnTo>
                    <a:pt x="69634" y="11658"/>
                  </a:lnTo>
                  <a:lnTo>
                    <a:pt x="68345" y="9258"/>
                  </a:lnTo>
                  <a:lnTo>
                    <a:pt x="28879" y="9258"/>
                  </a:lnTo>
                  <a:lnTo>
                    <a:pt x="27901" y="9042"/>
                  </a:lnTo>
                  <a:lnTo>
                    <a:pt x="27317" y="8953"/>
                  </a:lnTo>
                  <a:lnTo>
                    <a:pt x="24879" y="8432"/>
                  </a:lnTo>
                  <a:close/>
                </a:path>
                <a:path w="99694" h="56515">
                  <a:moveTo>
                    <a:pt x="47332" y="0"/>
                  </a:moveTo>
                  <a:lnTo>
                    <a:pt x="45288" y="1752"/>
                  </a:lnTo>
                  <a:lnTo>
                    <a:pt x="37909" y="6324"/>
                  </a:lnTo>
                  <a:lnTo>
                    <a:pt x="28879" y="9258"/>
                  </a:lnTo>
                  <a:lnTo>
                    <a:pt x="68345" y="9258"/>
                  </a:lnTo>
                  <a:lnTo>
                    <a:pt x="67613" y="7894"/>
                  </a:lnTo>
                  <a:lnTo>
                    <a:pt x="61255" y="4600"/>
                  </a:lnTo>
                  <a:lnTo>
                    <a:pt x="49060" y="952"/>
                  </a:lnTo>
                  <a:lnTo>
                    <a:pt x="47332" y="0"/>
                  </a:lnTo>
                  <a:close/>
                </a:path>
              </a:pathLst>
            </a:custGeom>
            <a:solidFill>
              <a:srgbClr val="9DD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369655" y="660501"/>
              <a:ext cx="16510" cy="15875"/>
            </a:xfrm>
            <a:custGeom>
              <a:avLst/>
              <a:gdLst/>
              <a:ahLst/>
              <a:cxnLst/>
              <a:rect l="l" t="t" r="r" b="b"/>
              <a:pathLst>
                <a:path w="16510" h="15875">
                  <a:moveTo>
                    <a:pt x="13589" y="8026"/>
                  </a:moveTo>
                  <a:lnTo>
                    <a:pt x="12687" y="7912"/>
                  </a:lnTo>
                  <a:lnTo>
                    <a:pt x="11772" y="7797"/>
                  </a:lnTo>
                  <a:lnTo>
                    <a:pt x="11455" y="7759"/>
                  </a:lnTo>
                  <a:lnTo>
                    <a:pt x="10401" y="7632"/>
                  </a:lnTo>
                  <a:lnTo>
                    <a:pt x="10680" y="7264"/>
                  </a:lnTo>
                  <a:lnTo>
                    <a:pt x="9105" y="6261"/>
                  </a:lnTo>
                  <a:lnTo>
                    <a:pt x="9918" y="4991"/>
                  </a:lnTo>
                  <a:lnTo>
                    <a:pt x="10147" y="3924"/>
                  </a:lnTo>
                  <a:lnTo>
                    <a:pt x="9182" y="1397"/>
                  </a:lnTo>
                  <a:lnTo>
                    <a:pt x="6781" y="393"/>
                  </a:lnTo>
                  <a:lnTo>
                    <a:pt x="5842" y="139"/>
                  </a:lnTo>
                  <a:lnTo>
                    <a:pt x="5003" y="12"/>
                  </a:lnTo>
                  <a:lnTo>
                    <a:pt x="4076" y="0"/>
                  </a:lnTo>
                  <a:lnTo>
                    <a:pt x="3251" y="177"/>
                  </a:lnTo>
                  <a:lnTo>
                    <a:pt x="2527" y="482"/>
                  </a:lnTo>
                  <a:lnTo>
                    <a:pt x="1879" y="876"/>
                  </a:lnTo>
                  <a:lnTo>
                    <a:pt x="1346" y="1320"/>
                  </a:lnTo>
                  <a:lnTo>
                    <a:pt x="0" y="3187"/>
                  </a:lnTo>
                  <a:lnTo>
                    <a:pt x="685" y="6858"/>
                  </a:lnTo>
                  <a:lnTo>
                    <a:pt x="1092" y="8229"/>
                  </a:lnTo>
                  <a:lnTo>
                    <a:pt x="1308" y="9118"/>
                  </a:lnTo>
                  <a:lnTo>
                    <a:pt x="2260" y="11595"/>
                  </a:lnTo>
                  <a:lnTo>
                    <a:pt x="5041" y="12979"/>
                  </a:lnTo>
                  <a:lnTo>
                    <a:pt x="6223" y="12928"/>
                  </a:lnTo>
                  <a:lnTo>
                    <a:pt x="7962" y="12192"/>
                  </a:lnTo>
                  <a:lnTo>
                    <a:pt x="10998" y="11061"/>
                  </a:lnTo>
                  <a:lnTo>
                    <a:pt x="13589" y="8026"/>
                  </a:lnTo>
                  <a:close/>
                </a:path>
                <a:path w="16510" h="15875">
                  <a:moveTo>
                    <a:pt x="16040" y="9829"/>
                  </a:moveTo>
                  <a:lnTo>
                    <a:pt x="12788" y="13703"/>
                  </a:lnTo>
                  <a:lnTo>
                    <a:pt x="8877" y="15138"/>
                  </a:lnTo>
                  <a:lnTo>
                    <a:pt x="8255" y="15405"/>
                  </a:lnTo>
                  <a:lnTo>
                    <a:pt x="7658" y="15595"/>
                  </a:lnTo>
                  <a:lnTo>
                    <a:pt x="7073" y="15722"/>
                  </a:lnTo>
                  <a:lnTo>
                    <a:pt x="10972" y="15773"/>
                  </a:lnTo>
                  <a:lnTo>
                    <a:pt x="14427" y="11950"/>
                  </a:lnTo>
                  <a:lnTo>
                    <a:pt x="16040" y="9829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2228689" y="546162"/>
            <a:ext cx="477520" cy="654050"/>
            <a:chOff x="2228689" y="546162"/>
            <a:chExt cx="477520" cy="654050"/>
          </a:xfrm>
        </p:grpSpPr>
        <p:pic>
          <p:nvPicPr>
            <p:cNvPr id="23" name="object 2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01646" y="666851"/>
              <a:ext cx="12280" cy="12776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237415" y="610693"/>
              <a:ext cx="300641" cy="589058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505722" y="1138300"/>
              <a:ext cx="6642" cy="2565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453760" y="1083891"/>
              <a:ext cx="76104" cy="82643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491346" y="1137171"/>
              <a:ext cx="29248" cy="15773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2532797" y="546162"/>
              <a:ext cx="20955" cy="20320"/>
            </a:xfrm>
            <a:custGeom>
              <a:avLst/>
              <a:gdLst/>
              <a:ahLst/>
              <a:cxnLst/>
              <a:rect l="l" t="t" r="r" b="b"/>
              <a:pathLst>
                <a:path w="20955" h="20320">
                  <a:moveTo>
                    <a:pt x="16090" y="0"/>
                  </a:moveTo>
                  <a:lnTo>
                    <a:pt x="10363" y="0"/>
                  </a:lnTo>
                  <a:lnTo>
                    <a:pt x="4635" y="0"/>
                  </a:lnTo>
                  <a:lnTo>
                    <a:pt x="0" y="4533"/>
                  </a:lnTo>
                  <a:lnTo>
                    <a:pt x="0" y="15697"/>
                  </a:lnTo>
                  <a:lnTo>
                    <a:pt x="4635" y="20231"/>
                  </a:lnTo>
                  <a:lnTo>
                    <a:pt x="16090" y="20231"/>
                  </a:lnTo>
                  <a:lnTo>
                    <a:pt x="20726" y="15697"/>
                  </a:lnTo>
                  <a:lnTo>
                    <a:pt x="20726" y="4533"/>
                  </a:lnTo>
                  <a:lnTo>
                    <a:pt x="16090" y="0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2422779" y="551598"/>
              <a:ext cx="128905" cy="86995"/>
            </a:xfrm>
            <a:custGeom>
              <a:avLst/>
              <a:gdLst/>
              <a:ahLst/>
              <a:cxnLst/>
              <a:rect l="l" t="t" r="r" b="b"/>
              <a:pathLst>
                <a:path w="128905" h="86995">
                  <a:moveTo>
                    <a:pt x="9779" y="84848"/>
                  </a:moveTo>
                  <a:lnTo>
                    <a:pt x="6121" y="70827"/>
                  </a:lnTo>
                  <a:lnTo>
                    <a:pt x="4025" y="69240"/>
                  </a:lnTo>
                  <a:lnTo>
                    <a:pt x="1981" y="67500"/>
                  </a:lnTo>
                  <a:lnTo>
                    <a:pt x="0" y="65570"/>
                  </a:lnTo>
                  <a:lnTo>
                    <a:pt x="2451" y="82880"/>
                  </a:lnTo>
                  <a:lnTo>
                    <a:pt x="9779" y="84848"/>
                  </a:lnTo>
                  <a:close/>
                </a:path>
                <a:path w="128905" h="86995">
                  <a:moveTo>
                    <a:pt x="24650" y="86410"/>
                  </a:moveTo>
                  <a:lnTo>
                    <a:pt x="23406" y="84480"/>
                  </a:lnTo>
                  <a:lnTo>
                    <a:pt x="21894" y="82042"/>
                  </a:lnTo>
                  <a:lnTo>
                    <a:pt x="20256" y="79222"/>
                  </a:lnTo>
                  <a:lnTo>
                    <a:pt x="15798" y="77216"/>
                  </a:lnTo>
                  <a:lnTo>
                    <a:pt x="11290" y="74650"/>
                  </a:lnTo>
                  <a:lnTo>
                    <a:pt x="6959" y="71450"/>
                  </a:lnTo>
                  <a:lnTo>
                    <a:pt x="7823" y="73469"/>
                  </a:lnTo>
                  <a:lnTo>
                    <a:pt x="22682" y="86194"/>
                  </a:lnTo>
                  <a:lnTo>
                    <a:pt x="24650" y="86410"/>
                  </a:lnTo>
                  <a:close/>
                </a:path>
                <a:path w="128905" h="86995">
                  <a:moveTo>
                    <a:pt x="125171" y="2095"/>
                  </a:moveTo>
                  <a:lnTo>
                    <a:pt x="123024" y="0"/>
                  </a:lnTo>
                  <a:lnTo>
                    <a:pt x="120370" y="0"/>
                  </a:lnTo>
                  <a:lnTo>
                    <a:pt x="117716" y="0"/>
                  </a:lnTo>
                  <a:lnTo>
                    <a:pt x="115570" y="2095"/>
                  </a:lnTo>
                  <a:lnTo>
                    <a:pt x="115570" y="7277"/>
                  </a:lnTo>
                  <a:lnTo>
                    <a:pt x="117716" y="9372"/>
                  </a:lnTo>
                  <a:lnTo>
                    <a:pt x="123024" y="9372"/>
                  </a:lnTo>
                  <a:lnTo>
                    <a:pt x="125171" y="7277"/>
                  </a:lnTo>
                  <a:lnTo>
                    <a:pt x="125171" y="2095"/>
                  </a:lnTo>
                  <a:close/>
                </a:path>
                <a:path w="128905" h="86995">
                  <a:moveTo>
                    <a:pt x="128663" y="23241"/>
                  </a:moveTo>
                  <a:lnTo>
                    <a:pt x="126123" y="24320"/>
                  </a:lnTo>
                  <a:lnTo>
                    <a:pt x="123329" y="24917"/>
                  </a:lnTo>
                  <a:lnTo>
                    <a:pt x="117551" y="24917"/>
                  </a:lnTo>
                  <a:lnTo>
                    <a:pt x="114858" y="24371"/>
                  </a:lnTo>
                  <a:lnTo>
                    <a:pt x="112407" y="23368"/>
                  </a:lnTo>
                  <a:lnTo>
                    <a:pt x="112839" y="34937"/>
                  </a:lnTo>
                  <a:lnTo>
                    <a:pt x="113563" y="58127"/>
                  </a:lnTo>
                  <a:lnTo>
                    <a:pt x="115404" y="57962"/>
                  </a:lnTo>
                  <a:lnTo>
                    <a:pt x="115125" y="56908"/>
                  </a:lnTo>
                  <a:lnTo>
                    <a:pt x="115100" y="56781"/>
                  </a:lnTo>
                  <a:lnTo>
                    <a:pt x="114833" y="56908"/>
                  </a:lnTo>
                  <a:lnTo>
                    <a:pt x="115087" y="56743"/>
                  </a:lnTo>
                  <a:lnTo>
                    <a:pt x="120345" y="54406"/>
                  </a:lnTo>
                  <a:lnTo>
                    <a:pt x="125056" y="55943"/>
                  </a:lnTo>
                  <a:lnTo>
                    <a:pt x="126682" y="56629"/>
                  </a:lnTo>
                  <a:lnTo>
                    <a:pt x="126923" y="54406"/>
                  </a:lnTo>
                  <a:lnTo>
                    <a:pt x="127622" y="47929"/>
                  </a:lnTo>
                  <a:lnTo>
                    <a:pt x="128206" y="40068"/>
                  </a:lnTo>
                  <a:lnTo>
                    <a:pt x="128536" y="32131"/>
                  </a:lnTo>
                  <a:lnTo>
                    <a:pt x="128638" y="24917"/>
                  </a:lnTo>
                  <a:lnTo>
                    <a:pt x="128663" y="23241"/>
                  </a:lnTo>
                  <a:close/>
                </a:path>
              </a:pathLst>
            </a:custGeom>
            <a:solidFill>
              <a:srgbClr val="FAC6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2539644" y="579589"/>
              <a:ext cx="8255" cy="19685"/>
            </a:xfrm>
            <a:custGeom>
              <a:avLst/>
              <a:gdLst/>
              <a:ahLst/>
              <a:cxnLst/>
              <a:rect l="l" t="t" r="r" b="b"/>
              <a:pathLst>
                <a:path w="8255" h="19684">
                  <a:moveTo>
                    <a:pt x="7531" y="5448"/>
                  </a:moveTo>
                  <a:lnTo>
                    <a:pt x="6858" y="4419"/>
                  </a:lnTo>
                  <a:lnTo>
                    <a:pt x="7264" y="3098"/>
                  </a:lnTo>
                  <a:lnTo>
                    <a:pt x="6794" y="1689"/>
                  </a:lnTo>
                  <a:lnTo>
                    <a:pt x="4076" y="0"/>
                  </a:lnTo>
                  <a:lnTo>
                    <a:pt x="1955" y="495"/>
                  </a:lnTo>
                  <a:lnTo>
                    <a:pt x="25" y="3175"/>
                  </a:lnTo>
                  <a:lnTo>
                    <a:pt x="0" y="4597"/>
                  </a:lnTo>
                  <a:lnTo>
                    <a:pt x="673" y="5626"/>
                  </a:lnTo>
                  <a:lnTo>
                    <a:pt x="266" y="6946"/>
                  </a:lnTo>
                  <a:lnTo>
                    <a:pt x="736" y="8356"/>
                  </a:lnTo>
                  <a:lnTo>
                    <a:pt x="2082" y="9194"/>
                  </a:lnTo>
                  <a:lnTo>
                    <a:pt x="2400" y="9334"/>
                  </a:lnTo>
                  <a:lnTo>
                    <a:pt x="3289" y="8953"/>
                  </a:lnTo>
                  <a:lnTo>
                    <a:pt x="4305" y="8902"/>
                  </a:lnTo>
                  <a:lnTo>
                    <a:pt x="5194" y="9245"/>
                  </a:lnTo>
                  <a:lnTo>
                    <a:pt x="5765" y="8978"/>
                  </a:lnTo>
                  <a:lnTo>
                    <a:pt x="6286" y="8559"/>
                  </a:lnTo>
                  <a:lnTo>
                    <a:pt x="7505" y="6870"/>
                  </a:lnTo>
                  <a:lnTo>
                    <a:pt x="7531" y="5448"/>
                  </a:lnTo>
                  <a:close/>
                </a:path>
                <a:path w="8255" h="19684">
                  <a:moveTo>
                    <a:pt x="8255" y="15976"/>
                  </a:moveTo>
                  <a:lnTo>
                    <a:pt x="8140" y="14224"/>
                  </a:lnTo>
                  <a:lnTo>
                    <a:pt x="7086" y="13131"/>
                  </a:lnTo>
                  <a:lnTo>
                    <a:pt x="6972" y="13512"/>
                  </a:lnTo>
                  <a:lnTo>
                    <a:pt x="6794" y="13893"/>
                  </a:lnTo>
                  <a:lnTo>
                    <a:pt x="5384" y="15862"/>
                  </a:lnTo>
                  <a:lnTo>
                    <a:pt x="3149" y="16370"/>
                  </a:lnTo>
                  <a:lnTo>
                    <a:pt x="1320" y="15240"/>
                  </a:lnTo>
                  <a:lnTo>
                    <a:pt x="1117" y="15074"/>
                  </a:lnTo>
                  <a:lnTo>
                    <a:pt x="939" y="14884"/>
                  </a:lnTo>
                  <a:lnTo>
                    <a:pt x="533" y="16256"/>
                  </a:lnTo>
                  <a:lnTo>
                    <a:pt x="1028" y="17729"/>
                  </a:lnTo>
                  <a:lnTo>
                    <a:pt x="3873" y="19481"/>
                  </a:lnTo>
                  <a:lnTo>
                    <a:pt x="6096" y="18973"/>
                  </a:lnTo>
                  <a:lnTo>
                    <a:pt x="8255" y="15976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" name="object 3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28689" y="696067"/>
              <a:ext cx="477389" cy="471623"/>
            </a:xfrm>
            <a:prstGeom prst="rect">
              <a:avLst/>
            </a:prstGeom>
          </p:spPr>
        </p:pic>
        <p:sp>
          <p:nvSpPr>
            <p:cNvPr id="32" name="object 32"/>
            <p:cNvSpPr/>
            <p:nvPr/>
          </p:nvSpPr>
          <p:spPr>
            <a:xfrm>
              <a:off x="2539250" y="588111"/>
              <a:ext cx="8890" cy="19685"/>
            </a:xfrm>
            <a:custGeom>
              <a:avLst/>
              <a:gdLst/>
              <a:ahLst/>
              <a:cxnLst/>
              <a:rect l="l" t="t" r="r" b="b"/>
              <a:pathLst>
                <a:path w="8889" h="19684">
                  <a:moveTo>
                    <a:pt x="8089" y="4089"/>
                  </a:moveTo>
                  <a:lnTo>
                    <a:pt x="7747" y="1981"/>
                  </a:lnTo>
                  <a:lnTo>
                    <a:pt x="6146" y="990"/>
                  </a:lnTo>
                  <a:lnTo>
                    <a:pt x="4546" y="0"/>
                  </a:lnTo>
                  <a:lnTo>
                    <a:pt x="2311" y="508"/>
                  </a:lnTo>
                  <a:lnTo>
                    <a:pt x="0" y="3746"/>
                  </a:lnTo>
                  <a:lnTo>
                    <a:pt x="342" y="5867"/>
                  </a:lnTo>
                  <a:lnTo>
                    <a:pt x="3543" y="7835"/>
                  </a:lnTo>
                  <a:lnTo>
                    <a:pt x="5778" y="7327"/>
                  </a:lnTo>
                  <a:lnTo>
                    <a:pt x="8089" y="4089"/>
                  </a:lnTo>
                  <a:close/>
                </a:path>
                <a:path w="8889" h="19684">
                  <a:moveTo>
                    <a:pt x="8356" y="16090"/>
                  </a:moveTo>
                  <a:lnTo>
                    <a:pt x="7696" y="14960"/>
                  </a:lnTo>
                  <a:lnTo>
                    <a:pt x="8064" y="13550"/>
                  </a:lnTo>
                  <a:lnTo>
                    <a:pt x="7543" y="12065"/>
                  </a:lnTo>
                  <a:lnTo>
                    <a:pt x="4597" y="10236"/>
                  </a:lnTo>
                  <a:lnTo>
                    <a:pt x="2247" y="10769"/>
                  </a:lnTo>
                  <a:lnTo>
                    <a:pt x="152" y="13690"/>
                  </a:lnTo>
                  <a:lnTo>
                    <a:pt x="101" y="15189"/>
                  </a:lnTo>
                  <a:lnTo>
                    <a:pt x="762" y="16306"/>
                  </a:lnTo>
                  <a:lnTo>
                    <a:pt x="482" y="17399"/>
                  </a:lnTo>
                  <a:lnTo>
                    <a:pt x="723" y="18542"/>
                  </a:lnTo>
                  <a:lnTo>
                    <a:pt x="1435" y="19367"/>
                  </a:lnTo>
                  <a:lnTo>
                    <a:pt x="3594" y="18884"/>
                  </a:lnTo>
                  <a:lnTo>
                    <a:pt x="5537" y="18961"/>
                  </a:lnTo>
                  <a:lnTo>
                    <a:pt x="7086" y="19227"/>
                  </a:lnTo>
                  <a:lnTo>
                    <a:pt x="7366" y="18884"/>
                  </a:lnTo>
                  <a:lnTo>
                    <a:pt x="8305" y="17576"/>
                  </a:lnTo>
                  <a:lnTo>
                    <a:pt x="8356" y="16306"/>
                  </a:lnTo>
                  <a:lnTo>
                    <a:pt x="8356" y="16090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7" name="object 37"/>
          <p:cNvGrpSpPr/>
          <p:nvPr/>
        </p:nvGrpSpPr>
        <p:grpSpPr>
          <a:xfrm>
            <a:off x="7278099" y="496442"/>
            <a:ext cx="4914265" cy="5990590"/>
            <a:chOff x="7278099" y="496442"/>
            <a:chExt cx="4914265" cy="5990590"/>
          </a:xfrm>
        </p:grpSpPr>
        <p:pic>
          <p:nvPicPr>
            <p:cNvPr id="38" name="object 3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7278099" y="558069"/>
              <a:ext cx="4913901" cy="5676900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7922367" y="496442"/>
              <a:ext cx="3892733" cy="5990041"/>
            </a:xfrm>
            <a:prstGeom prst="rect">
              <a:avLst/>
            </a:prstGeom>
          </p:spPr>
        </p:pic>
      </p:grpSp>
      <p:sp>
        <p:nvSpPr>
          <p:cNvPr id="40" name="object 40"/>
          <p:cNvSpPr txBox="1"/>
          <p:nvPr/>
        </p:nvSpPr>
        <p:spPr>
          <a:xfrm>
            <a:off x="559197" y="6071852"/>
            <a:ext cx="60198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20" dirty="0">
                <a:solidFill>
                  <a:srgbClr val="1D1D1B"/>
                </a:solidFill>
                <a:latin typeface="Bebas Neue Book"/>
                <a:cs typeface="Bebas Neue Book"/>
              </a:rPr>
              <a:t>2023</a:t>
            </a:r>
            <a:endParaRPr sz="3000">
              <a:latin typeface="Bebas Neue Book"/>
              <a:cs typeface="Bebas Neue Book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56155" y="1622171"/>
            <a:ext cx="5130246" cy="1419619"/>
          </a:xfrm>
          <a:prstGeom prst="rect">
            <a:avLst/>
          </a:prstGeom>
        </p:spPr>
        <p:txBody>
          <a:bodyPr vert="horz" wrap="square" lIns="0" tIns="199390" rIns="0" bIns="0" rtlCol="0">
            <a:spAutoFit/>
          </a:bodyPr>
          <a:lstStyle/>
          <a:p>
            <a:pPr marL="12700" marR="5080">
              <a:lnSpc>
                <a:spcPts val="9500"/>
              </a:lnSpc>
              <a:spcBef>
                <a:spcPts val="1570"/>
              </a:spcBef>
            </a:pPr>
            <a:r>
              <a:rPr sz="2800" b="1" spc="-10" dirty="0">
                <a:solidFill>
                  <a:srgbClr val="185292"/>
                </a:solidFill>
                <a:latin typeface="Bebas Neue Bold"/>
                <a:cs typeface="Bebas Neue Bold"/>
              </a:rPr>
              <a:t>БЛАГОДАРЮ </a:t>
            </a:r>
            <a:r>
              <a:rPr sz="2800" b="1" dirty="0">
                <a:solidFill>
                  <a:srgbClr val="185292"/>
                </a:solidFill>
                <a:latin typeface="Bebas Neue Bold"/>
                <a:cs typeface="Bebas Neue Bold"/>
              </a:rPr>
              <a:t>ЗА </a:t>
            </a:r>
            <a:r>
              <a:rPr sz="2800" b="1" spc="-10" dirty="0">
                <a:solidFill>
                  <a:srgbClr val="185292"/>
                </a:solidFill>
                <a:latin typeface="Bebas Neue Bold"/>
                <a:cs typeface="Bebas Neue Bold"/>
              </a:rPr>
              <a:t>ВНИМАНИЕ!</a:t>
            </a:r>
            <a:endParaRPr sz="2800" dirty="0">
              <a:latin typeface="Bebas Neue Bold"/>
              <a:cs typeface="Bebas Neue Bold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565858" y="5852771"/>
            <a:ext cx="1958975" cy="0"/>
          </a:xfrm>
          <a:custGeom>
            <a:avLst/>
            <a:gdLst/>
            <a:ahLst/>
            <a:cxnLst/>
            <a:rect l="l" t="t" r="r" b="b"/>
            <a:pathLst>
              <a:path w="1958975">
                <a:moveTo>
                  <a:pt x="0" y="0"/>
                </a:moveTo>
                <a:lnTo>
                  <a:pt x="1958873" y="0"/>
                </a:lnTo>
              </a:path>
            </a:pathLst>
          </a:custGeom>
          <a:ln w="9525">
            <a:solidFill>
              <a:srgbClr val="1D1D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34"/>
          <p:cNvSpPr txBox="1"/>
          <p:nvPr/>
        </p:nvSpPr>
        <p:spPr>
          <a:xfrm>
            <a:off x="3006327" y="641837"/>
            <a:ext cx="1910714" cy="452047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>
              <a:lnSpc>
                <a:spcPts val="1060"/>
              </a:lnSpc>
              <a:spcBef>
                <a:spcPts val="225"/>
              </a:spcBef>
            </a:pPr>
            <a:r>
              <a:rPr lang="ru-RU" sz="950" b="0" dirty="0" smtClean="0">
                <a:solidFill>
                  <a:srgbClr val="1D1D1B"/>
                </a:solidFill>
                <a:latin typeface="Cera Pro Medium"/>
                <a:cs typeface="Cera Pro Medium"/>
              </a:rPr>
              <a:t>Министерство труда, занятости и миграционной политики Самарской области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56154" y="3041789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l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Контакты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en-US" b="1" spc="-10" dirty="0" smtClean="0">
                <a:solidFill>
                  <a:srgbClr val="185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MatuyshkovSV@samaratrud.ru</a:t>
            </a:r>
            <a:r>
              <a:rPr lang="ru-RU" b="1" spc="-10" dirty="0" smtClean="0">
                <a:solidFill>
                  <a:srgbClr val="185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l">
              <a:buNone/>
            </a:pPr>
            <a:r>
              <a:rPr lang="en-US" b="1" spc="-10" dirty="0" smtClean="0">
                <a:solidFill>
                  <a:srgbClr val="185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263-</a:t>
            </a:r>
            <a:r>
              <a:rPr lang="ru-RU" b="1" spc="-10" dirty="0">
                <a:solidFill>
                  <a:srgbClr val="185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43-79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348526" y="4500162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r>
              <a:rPr lang="ru-RU" sz="1600" b="1" spc="-10" dirty="0">
                <a:solidFill>
                  <a:srgbClr val="185292"/>
                </a:solidFill>
                <a:latin typeface="Bebas Neue Bold"/>
                <a:cs typeface="Bebas Neue Bold"/>
              </a:rPr>
              <a:t>Консультант департамента условий </a:t>
            </a:r>
            <a:br>
              <a:rPr lang="ru-RU" sz="1600" b="1" spc="-10" dirty="0">
                <a:solidFill>
                  <a:srgbClr val="185292"/>
                </a:solidFill>
                <a:latin typeface="Bebas Neue Bold"/>
                <a:cs typeface="Bebas Neue Bold"/>
              </a:rPr>
            </a:br>
            <a:r>
              <a:rPr lang="ru-RU" sz="1600" b="1" spc="-10" dirty="0">
                <a:solidFill>
                  <a:srgbClr val="185292"/>
                </a:solidFill>
                <a:latin typeface="Bebas Neue Bold"/>
                <a:cs typeface="Bebas Neue Bold"/>
              </a:rPr>
              <a:t>и охраны труда министерства труда, </a:t>
            </a:r>
            <a:br>
              <a:rPr lang="ru-RU" sz="1600" b="1" spc="-10" dirty="0">
                <a:solidFill>
                  <a:srgbClr val="185292"/>
                </a:solidFill>
                <a:latin typeface="Bebas Neue Bold"/>
                <a:cs typeface="Bebas Neue Bold"/>
              </a:rPr>
            </a:br>
            <a:r>
              <a:rPr lang="ru-RU" sz="1600" b="1" spc="-10" dirty="0">
                <a:solidFill>
                  <a:srgbClr val="185292"/>
                </a:solidFill>
                <a:latin typeface="Bebas Neue Bold"/>
                <a:cs typeface="Bebas Neue Bold"/>
              </a:rPr>
              <a:t>занятости и миграционной политики</a:t>
            </a:r>
            <a:br>
              <a:rPr lang="ru-RU" sz="1600" b="1" spc="-10" dirty="0">
                <a:solidFill>
                  <a:srgbClr val="185292"/>
                </a:solidFill>
                <a:latin typeface="Bebas Neue Bold"/>
                <a:cs typeface="Bebas Neue Bold"/>
              </a:rPr>
            </a:br>
            <a:r>
              <a:rPr lang="ru-RU" sz="1600" b="1" spc="-10" dirty="0">
                <a:solidFill>
                  <a:srgbClr val="185292"/>
                </a:solidFill>
                <a:latin typeface="Bebas Neue Bold"/>
                <a:cs typeface="Bebas Neue Bold"/>
              </a:rPr>
              <a:t>Самарской области</a:t>
            </a:r>
            <a:br>
              <a:rPr lang="ru-RU" sz="1600" b="1" spc="-10" dirty="0">
                <a:solidFill>
                  <a:srgbClr val="185292"/>
                </a:solidFill>
                <a:latin typeface="Bebas Neue Bold"/>
                <a:cs typeface="Bebas Neue Bold"/>
              </a:rPr>
            </a:br>
            <a:r>
              <a:rPr lang="ru-RU" sz="1600" b="1" spc="-10" dirty="0">
                <a:solidFill>
                  <a:srgbClr val="185292"/>
                </a:solidFill>
                <a:latin typeface="Bebas Neue Bold"/>
                <a:cs typeface="Bebas Neue Bold"/>
              </a:rPr>
              <a:t>С.В.Матюшков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object 5"/>
          <p:cNvGrpSpPr/>
          <p:nvPr/>
        </p:nvGrpSpPr>
        <p:grpSpPr>
          <a:xfrm>
            <a:off x="10298880" y="388382"/>
            <a:ext cx="595630" cy="652145"/>
            <a:chOff x="10298880" y="388382"/>
            <a:chExt cx="595630" cy="652145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448443" y="388382"/>
              <a:ext cx="296976" cy="542176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668507" y="560603"/>
              <a:ext cx="32054" cy="6565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0719571" y="523908"/>
              <a:ext cx="35560" cy="29845"/>
            </a:xfrm>
            <a:custGeom>
              <a:avLst/>
              <a:gdLst/>
              <a:ahLst/>
              <a:cxnLst/>
              <a:rect l="l" t="t" r="r" b="b"/>
              <a:pathLst>
                <a:path w="35559" h="29845">
                  <a:moveTo>
                    <a:pt x="21043" y="0"/>
                  </a:moveTo>
                  <a:lnTo>
                    <a:pt x="1358" y="13271"/>
                  </a:lnTo>
                  <a:lnTo>
                    <a:pt x="0" y="16078"/>
                  </a:lnTo>
                  <a:lnTo>
                    <a:pt x="292" y="16560"/>
                  </a:lnTo>
                  <a:lnTo>
                    <a:pt x="495" y="16840"/>
                  </a:lnTo>
                  <a:lnTo>
                    <a:pt x="7607" y="28816"/>
                  </a:lnTo>
                  <a:lnTo>
                    <a:pt x="17589" y="29540"/>
                  </a:lnTo>
                  <a:lnTo>
                    <a:pt x="24371" y="24968"/>
                  </a:lnTo>
                  <a:lnTo>
                    <a:pt x="32524" y="21666"/>
                  </a:lnTo>
                  <a:lnTo>
                    <a:pt x="35331" y="20599"/>
                  </a:lnTo>
                  <a:lnTo>
                    <a:pt x="34543" y="20472"/>
                  </a:lnTo>
                  <a:lnTo>
                    <a:pt x="32778" y="19875"/>
                  </a:lnTo>
                  <a:lnTo>
                    <a:pt x="31508" y="19367"/>
                  </a:lnTo>
                  <a:lnTo>
                    <a:pt x="21691" y="14973"/>
                  </a:lnTo>
                  <a:lnTo>
                    <a:pt x="21965" y="3721"/>
                  </a:lnTo>
                  <a:lnTo>
                    <a:pt x="22085" y="1981"/>
                  </a:lnTo>
                  <a:lnTo>
                    <a:pt x="22088" y="546"/>
                  </a:lnTo>
                  <a:lnTo>
                    <a:pt x="21729" y="165"/>
                  </a:lnTo>
                  <a:lnTo>
                    <a:pt x="21043" y="0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0670534" y="512848"/>
              <a:ext cx="93980" cy="53340"/>
            </a:xfrm>
            <a:custGeom>
              <a:avLst/>
              <a:gdLst/>
              <a:ahLst/>
              <a:cxnLst/>
              <a:rect l="l" t="t" r="r" b="b"/>
              <a:pathLst>
                <a:path w="93979" h="53340">
                  <a:moveTo>
                    <a:pt x="1574" y="45885"/>
                  </a:moveTo>
                  <a:lnTo>
                    <a:pt x="1244" y="46380"/>
                  </a:lnTo>
                  <a:lnTo>
                    <a:pt x="449" y="46380"/>
                  </a:lnTo>
                  <a:lnTo>
                    <a:pt x="990" y="46748"/>
                  </a:lnTo>
                  <a:lnTo>
                    <a:pt x="257" y="47914"/>
                  </a:lnTo>
                  <a:lnTo>
                    <a:pt x="0" y="48374"/>
                  </a:lnTo>
                  <a:lnTo>
                    <a:pt x="9220" y="52140"/>
                  </a:lnTo>
                  <a:lnTo>
                    <a:pt x="17997" y="52970"/>
                  </a:lnTo>
                  <a:lnTo>
                    <a:pt x="24690" y="52330"/>
                  </a:lnTo>
                  <a:lnTo>
                    <a:pt x="27484" y="51727"/>
                  </a:lnTo>
                  <a:lnTo>
                    <a:pt x="30850" y="50317"/>
                  </a:lnTo>
                  <a:lnTo>
                    <a:pt x="14581" y="50304"/>
                  </a:lnTo>
                  <a:lnTo>
                    <a:pt x="8445" y="50266"/>
                  </a:lnTo>
                  <a:lnTo>
                    <a:pt x="2351" y="46380"/>
                  </a:lnTo>
                  <a:lnTo>
                    <a:pt x="698" y="46380"/>
                  </a:lnTo>
                  <a:lnTo>
                    <a:pt x="393" y="46342"/>
                  </a:lnTo>
                  <a:lnTo>
                    <a:pt x="2291" y="46342"/>
                  </a:lnTo>
                  <a:lnTo>
                    <a:pt x="1574" y="45885"/>
                  </a:lnTo>
                  <a:close/>
                </a:path>
                <a:path w="93979" h="53340">
                  <a:moveTo>
                    <a:pt x="32195" y="49758"/>
                  </a:moveTo>
                  <a:lnTo>
                    <a:pt x="21856" y="49758"/>
                  </a:lnTo>
                  <a:lnTo>
                    <a:pt x="16687" y="50317"/>
                  </a:lnTo>
                  <a:lnTo>
                    <a:pt x="30850" y="50317"/>
                  </a:lnTo>
                  <a:lnTo>
                    <a:pt x="32195" y="49758"/>
                  </a:lnTo>
                  <a:close/>
                </a:path>
                <a:path w="93979" h="53340">
                  <a:moveTo>
                    <a:pt x="16807" y="50304"/>
                  </a:moveTo>
                  <a:close/>
                </a:path>
                <a:path w="93979" h="53340">
                  <a:moveTo>
                    <a:pt x="49072" y="0"/>
                  </a:moveTo>
                  <a:lnTo>
                    <a:pt x="47434" y="888"/>
                  </a:lnTo>
                  <a:lnTo>
                    <a:pt x="35886" y="4348"/>
                  </a:lnTo>
                  <a:lnTo>
                    <a:pt x="29865" y="7470"/>
                  </a:lnTo>
                  <a:lnTo>
                    <a:pt x="27419" y="12026"/>
                  </a:lnTo>
                  <a:lnTo>
                    <a:pt x="26593" y="19786"/>
                  </a:lnTo>
                  <a:lnTo>
                    <a:pt x="20352" y="33492"/>
                  </a:lnTo>
                  <a:lnTo>
                    <a:pt x="13439" y="41448"/>
                  </a:lnTo>
                  <a:lnTo>
                    <a:pt x="7027" y="45205"/>
                  </a:lnTo>
                  <a:lnTo>
                    <a:pt x="2286" y="46316"/>
                  </a:lnTo>
                  <a:lnTo>
                    <a:pt x="9017" y="50266"/>
                  </a:lnTo>
                  <a:lnTo>
                    <a:pt x="16807" y="50304"/>
                  </a:lnTo>
                  <a:lnTo>
                    <a:pt x="21856" y="49758"/>
                  </a:lnTo>
                  <a:lnTo>
                    <a:pt x="32195" y="49758"/>
                  </a:lnTo>
                  <a:lnTo>
                    <a:pt x="47828" y="29895"/>
                  </a:lnTo>
                  <a:lnTo>
                    <a:pt x="48336" y="28143"/>
                  </a:lnTo>
                  <a:lnTo>
                    <a:pt x="48869" y="26733"/>
                  </a:lnTo>
                  <a:lnTo>
                    <a:pt x="49281" y="26733"/>
                  </a:lnTo>
                  <a:lnTo>
                    <a:pt x="50114" y="25133"/>
                  </a:lnTo>
                  <a:lnTo>
                    <a:pt x="51013" y="22567"/>
                  </a:lnTo>
                  <a:lnTo>
                    <a:pt x="51155" y="22224"/>
                  </a:lnTo>
                  <a:lnTo>
                    <a:pt x="57213" y="12966"/>
                  </a:lnTo>
                  <a:lnTo>
                    <a:pt x="68529" y="11341"/>
                  </a:lnTo>
                  <a:lnTo>
                    <a:pt x="69977" y="11036"/>
                  </a:lnTo>
                  <a:lnTo>
                    <a:pt x="74538" y="11036"/>
                  </a:lnTo>
                  <a:lnTo>
                    <a:pt x="72476" y="8762"/>
                  </a:lnTo>
                  <a:lnTo>
                    <a:pt x="66535" y="8762"/>
                  </a:lnTo>
                  <a:lnTo>
                    <a:pt x="57988" y="5981"/>
                  </a:lnTo>
                  <a:lnTo>
                    <a:pt x="51003" y="1663"/>
                  </a:lnTo>
                  <a:lnTo>
                    <a:pt x="49072" y="0"/>
                  </a:lnTo>
                  <a:close/>
                </a:path>
                <a:path w="93979" h="53340">
                  <a:moveTo>
                    <a:pt x="74538" y="11036"/>
                  </a:moveTo>
                  <a:lnTo>
                    <a:pt x="69977" y="11036"/>
                  </a:lnTo>
                  <a:lnTo>
                    <a:pt x="70751" y="11201"/>
                  </a:lnTo>
                  <a:lnTo>
                    <a:pt x="71310" y="11810"/>
                  </a:lnTo>
                  <a:lnTo>
                    <a:pt x="71208" y="12712"/>
                  </a:lnTo>
                  <a:lnTo>
                    <a:pt x="71031" y="13322"/>
                  </a:lnTo>
                  <a:lnTo>
                    <a:pt x="70700" y="26873"/>
                  </a:lnTo>
                  <a:lnTo>
                    <a:pt x="81902" y="30975"/>
                  </a:lnTo>
                  <a:lnTo>
                    <a:pt x="84086" y="31902"/>
                  </a:lnTo>
                  <a:lnTo>
                    <a:pt x="86080" y="31927"/>
                  </a:lnTo>
                  <a:lnTo>
                    <a:pt x="91046" y="29438"/>
                  </a:lnTo>
                  <a:lnTo>
                    <a:pt x="91172" y="28930"/>
                  </a:lnTo>
                  <a:lnTo>
                    <a:pt x="85547" y="28930"/>
                  </a:lnTo>
                  <a:lnTo>
                    <a:pt x="84429" y="28879"/>
                  </a:lnTo>
                  <a:lnTo>
                    <a:pt x="82926" y="28244"/>
                  </a:lnTo>
                  <a:lnTo>
                    <a:pt x="73672" y="24777"/>
                  </a:lnTo>
                  <a:lnTo>
                    <a:pt x="73911" y="14770"/>
                  </a:lnTo>
                  <a:lnTo>
                    <a:pt x="73875" y="13995"/>
                  </a:lnTo>
                  <a:lnTo>
                    <a:pt x="74688" y="11201"/>
                  </a:lnTo>
                  <a:lnTo>
                    <a:pt x="74538" y="11036"/>
                  </a:lnTo>
                  <a:close/>
                </a:path>
                <a:path w="93979" h="53340">
                  <a:moveTo>
                    <a:pt x="91694" y="16484"/>
                  </a:moveTo>
                  <a:lnTo>
                    <a:pt x="86626" y="16484"/>
                  </a:lnTo>
                  <a:lnTo>
                    <a:pt x="88038" y="16776"/>
                  </a:lnTo>
                  <a:lnTo>
                    <a:pt x="90360" y="19392"/>
                  </a:lnTo>
                  <a:lnTo>
                    <a:pt x="89649" y="23215"/>
                  </a:lnTo>
                  <a:lnTo>
                    <a:pt x="89068" y="25298"/>
                  </a:lnTo>
                  <a:lnTo>
                    <a:pt x="88176" y="27622"/>
                  </a:lnTo>
                  <a:lnTo>
                    <a:pt x="85547" y="28930"/>
                  </a:lnTo>
                  <a:lnTo>
                    <a:pt x="91172" y="28930"/>
                  </a:lnTo>
                  <a:lnTo>
                    <a:pt x="92954" y="22224"/>
                  </a:lnTo>
                  <a:lnTo>
                    <a:pt x="93878" y="18999"/>
                  </a:lnTo>
                  <a:lnTo>
                    <a:pt x="91694" y="16484"/>
                  </a:lnTo>
                  <a:close/>
                </a:path>
                <a:path w="93979" h="53340">
                  <a:moveTo>
                    <a:pt x="49281" y="26733"/>
                  </a:moveTo>
                  <a:lnTo>
                    <a:pt x="48869" y="26733"/>
                  </a:lnTo>
                  <a:lnTo>
                    <a:pt x="48327" y="28270"/>
                  </a:lnTo>
                  <a:lnTo>
                    <a:pt x="48158" y="28892"/>
                  </a:lnTo>
                  <a:lnTo>
                    <a:pt x="49281" y="26733"/>
                  </a:lnTo>
                  <a:close/>
                </a:path>
                <a:path w="93979" h="53340">
                  <a:moveTo>
                    <a:pt x="87249" y="13449"/>
                  </a:moveTo>
                  <a:lnTo>
                    <a:pt x="84010" y="13944"/>
                  </a:lnTo>
                  <a:lnTo>
                    <a:pt x="81267" y="14770"/>
                  </a:lnTo>
                  <a:lnTo>
                    <a:pt x="79616" y="16459"/>
                  </a:lnTo>
                  <a:lnTo>
                    <a:pt x="77406" y="16814"/>
                  </a:lnTo>
                  <a:lnTo>
                    <a:pt x="76136" y="16992"/>
                  </a:lnTo>
                  <a:lnTo>
                    <a:pt x="74180" y="17144"/>
                  </a:lnTo>
                  <a:lnTo>
                    <a:pt x="74726" y="20294"/>
                  </a:lnTo>
                  <a:lnTo>
                    <a:pt x="76060" y="22644"/>
                  </a:lnTo>
                  <a:lnTo>
                    <a:pt x="77546" y="24345"/>
                  </a:lnTo>
                  <a:lnTo>
                    <a:pt x="81368" y="24002"/>
                  </a:lnTo>
                  <a:lnTo>
                    <a:pt x="81064" y="23698"/>
                  </a:lnTo>
                  <a:lnTo>
                    <a:pt x="80695" y="23215"/>
                  </a:lnTo>
                  <a:lnTo>
                    <a:pt x="81699" y="22567"/>
                  </a:lnTo>
                  <a:lnTo>
                    <a:pt x="80937" y="21374"/>
                  </a:lnTo>
                  <a:lnTo>
                    <a:pt x="80708" y="20370"/>
                  </a:lnTo>
                  <a:lnTo>
                    <a:pt x="81622" y="17970"/>
                  </a:lnTo>
                  <a:lnTo>
                    <a:pt x="83983" y="16992"/>
                  </a:lnTo>
                  <a:lnTo>
                    <a:pt x="84591" y="16814"/>
                  </a:lnTo>
                  <a:lnTo>
                    <a:pt x="86626" y="16484"/>
                  </a:lnTo>
                  <a:lnTo>
                    <a:pt x="91694" y="16484"/>
                  </a:lnTo>
                  <a:lnTo>
                    <a:pt x="89598" y="14071"/>
                  </a:lnTo>
                  <a:lnTo>
                    <a:pt x="87249" y="13449"/>
                  </a:lnTo>
                  <a:close/>
                </a:path>
                <a:path w="93979" h="53340">
                  <a:moveTo>
                    <a:pt x="73934" y="13793"/>
                  </a:moveTo>
                  <a:lnTo>
                    <a:pt x="73875" y="13995"/>
                  </a:lnTo>
                  <a:lnTo>
                    <a:pt x="73934" y="13793"/>
                  </a:lnTo>
                  <a:close/>
                </a:path>
                <a:path w="93979" h="53340">
                  <a:moveTo>
                    <a:pt x="73994" y="13588"/>
                  </a:moveTo>
                  <a:lnTo>
                    <a:pt x="73934" y="13793"/>
                  </a:lnTo>
                  <a:lnTo>
                    <a:pt x="73994" y="13588"/>
                  </a:lnTo>
                  <a:close/>
                </a:path>
                <a:path w="93979" h="53340">
                  <a:moveTo>
                    <a:pt x="70319" y="7988"/>
                  </a:moveTo>
                  <a:lnTo>
                    <a:pt x="68021" y="8470"/>
                  </a:lnTo>
                  <a:lnTo>
                    <a:pt x="67462" y="8547"/>
                  </a:lnTo>
                  <a:lnTo>
                    <a:pt x="66535" y="8762"/>
                  </a:lnTo>
                  <a:lnTo>
                    <a:pt x="72476" y="8762"/>
                  </a:lnTo>
                  <a:lnTo>
                    <a:pt x="72085" y="8331"/>
                  </a:lnTo>
                  <a:lnTo>
                    <a:pt x="70319" y="7988"/>
                  </a:lnTo>
                  <a:close/>
                </a:path>
              </a:pathLst>
            </a:custGeom>
            <a:solidFill>
              <a:srgbClr val="9DD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0745673" y="529500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40" h="15240">
                  <a:moveTo>
                    <a:pt x="8483" y="14884"/>
                  </a:moveTo>
                  <a:lnTo>
                    <a:pt x="7924" y="14770"/>
                  </a:lnTo>
                  <a:lnTo>
                    <a:pt x="7366" y="14579"/>
                  </a:lnTo>
                  <a:lnTo>
                    <a:pt x="6781" y="14338"/>
                  </a:lnTo>
                  <a:lnTo>
                    <a:pt x="3073" y="12979"/>
                  </a:lnTo>
                  <a:lnTo>
                    <a:pt x="0" y="9309"/>
                  </a:lnTo>
                  <a:lnTo>
                    <a:pt x="1524" y="11315"/>
                  </a:lnTo>
                  <a:lnTo>
                    <a:pt x="4787" y="14935"/>
                  </a:lnTo>
                  <a:lnTo>
                    <a:pt x="8483" y="14884"/>
                  </a:lnTo>
                  <a:close/>
                </a:path>
                <a:path w="15240" h="15240">
                  <a:moveTo>
                    <a:pt x="15176" y="3022"/>
                  </a:moveTo>
                  <a:lnTo>
                    <a:pt x="11315" y="0"/>
                  </a:lnTo>
                  <a:lnTo>
                    <a:pt x="10439" y="12"/>
                  </a:lnTo>
                  <a:lnTo>
                    <a:pt x="9474" y="165"/>
                  </a:lnTo>
                  <a:lnTo>
                    <a:pt x="8750" y="368"/>
                  </a:lnTo>
                  <a:lnTo>
                    <a:pt x="6489" y="1320"/>
                  </a:lnTo>
                  <a:lnTo>
                    <a:pt x="5575" y="3721"/>
                  </a:lnTo>
                  <a:lnTo>
                    <a:pt x="5791" y="4724"/>
                  </a:lnTo>
                  <a:lnTo>
                    <a:pt x="6565" y="5930"/>
                  </a:lnTo>
                  <a:lnTo>
                    <a:pt x="5067" y="6883"/>
                  </a:lnTo>
                  <a:lnTo>
                    <a:pt x="5321" y="7226"/>
                  </a:lnTo>
                  <a:lnTo>
                    <a:pt x="5537" y="7493"/>
                  </a:lnTo>
                  <a:lnTo>
                    <a:pt x="5321" y="7226"/>
                  </a:lnTo>
                  <a:lnTo>
                    <a:pt x="4330" y="7353"/>
                  </a:lnTo>
                  <a:lnTo>
                    <a:pt x="4102" y="7493"/>
                  </a:lnTo>
                  <a:lnTo>
                    <a:pt x="2311" y="7594"/>
                  </a:lnTo>
                  <a:lnTo>
                    <a:pt x="4775" y="10464"/>
                  </a:lnTo>
                  <a:lnTo>
                    <a:pt x="7645" y="11544"/>
                  </a:lnTo>
                  <a:lnTo>
                    <a:pt x="9194" y="12204"/>
                  </a:lnTo>
                  <a:lnTo>
                    <a:pt x="10414" y="12280"/>
                  </a:lnTo>
                  <a:lnTo>
                    <a:pt x="13042" y="10985"/>
                  </a:lnTo>
                  <a:lnTo>
                    <a:pt x="13931" y="8636"/>
                  </a:lnTo>
                  <a:lnTo>
                    <a:pt x="14312" y="7226"/>
                  </a:lnTo>
                  <a:lnTo>
                    <a:pt x="14528" y="6489"/>
                  </a:lnTo>
                  <a:lnTo>
                    <a:pt x="15176" y="3022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813630" y="535508"/>
              <a:ext cx="11620" cy="12103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601427" y="482343"/>
              <a:ext cx="284635" cy="55767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625746" y="981849"/>
              <a:ext cx="6299" cy="2425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609193" y="930335"/>
              <a:ext cx="73444" cy="78236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617961" y="980769"/>
              <a:ext cx="27698" cy="1494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596599" y="889110"/>
              <a:ext cx="297717" cy="12055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92638" y="560603"/>
              <a:ext cx="32054" cy="6565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0438293" y="523908"/>
              <a:ext cx="35560" cy="29845"/>
            </a:xfrm>
            <a:custGeom>
              <a:avLst/>
              <a:gdLst/>
              <a:ahLst/>
              <a:cxnLst/>
              <a:rect l="l" t="t" r="r" b="b"/>
              <a:pathLst>
                <a:path w="35559" h="29845">
                  <a:moveTo>
                    <a:pt x="14287" y="0"/>
                  </a:moveTo>
                  <a:lnTo>
                    <a:pt x="13601" y="165"/>
                  </a:lnTo>
                  <a:lnTo>
                    <a:pt x="13243" y="546"/>
                  </a:lnTo>
                  <a:lnTo>
                    <a:pt x="13246" y="1981"/>
                  </a:lnTo>
                  <a:lnTo>
                    <a:pt x="13365" y="3721"/>
                  </a:lnTo>
                  <a:lnTo>
                    <a:pt x="13639" y="14973"/>
                  </a:lnTo>
                  <a:lnTo>
                    <a:pt x="3822" y="19367"/>
                  </a:lnTo>
                  <a:lnTo>
                    <a:pt x="2552" y="19875"/>
                  </a:lnTo>
                  <a:lnTo>
                    <a:pt x="787" y="20472"/>
                  </a:lnTo>
                  <a:lnTo>
                    <a:pt x="0" y="20599"/>
                  </a:lnTo>
                  <a:lnTo>
                    <a:pt x="2806" y="21666"/>
                  </a:lnTo>
                  <a:lnTo>
                    <a:pt x="10960" y="24968"/>
                  </a:lnTo>
                  <a:lnTo>
                    <a:pt x="17741" y="29540"/>
                  </a:lnTo>
                  <a:lnTo>
                    <a:pt x="27711" y="28816"/>
                  </a:lnTo>
                  <a:lnTo>
                    <a:pt x="34836" y="16840"/>
                  </a:lnTo>
                  <a:lnTo>
                    <a:pt x="35039" y="16560"/>
                  </a:lnTo>
                  <a:lnTo>
                    <a:pt x="35331" y="16078"/>
                  </a:lnTo>
                  <a:lnTo>
                    <a:pt x="33972" y="13271"/>
                  </a:lnTo>
                  <a:lnTo>
                    <a:pt x="33362" y="11531"/>
                  </a:lnTo>
                  <a:lnTo>
                    <a:pt x="33210" y="11176"/>
                  </a:lnTo>
                  <a:lnTo>
                    <a:pt x="28346" y="3721"/>
                  </a:lnTo>
                  <a:lnTo>
                    <a:pt x="20510" y="1270"/>
                  </a:lnTo>
                  <a:lnTo>
                    <a:pt x="17272" y="546"/>
                  </a:lnTo>
                  <a:lnTo>
                    <a:pt x="14287" y="0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0428783" y="512848"/>
              <a:ext cx="93980" cy="53340"/>
            </a:xfrm>
            <a:custGeom>
              <a:avLst/>
              <a:gdLst/>
              <a:ahLst/>
              <a:cxnLst/>
              <a:rect l="l" t="t" r="r" b="b"/>
              <a:pathLst>
                <a:path w="93979" h="53340">
                  <a:moveTo>
                    <a:pt x="70448" y="26733"/>
                  </a:moveTo>
                  <a:lnTo>
                    <a:pt x="45008" y="26733"/>
                  </a:lnTo>
                  <a:lnTo>
                    <a:pt x="45587" y="28270"/>
                  </a:lnTo>
                  <a:lnTo>
                    <a:pt x="46050" y="29895"/>
                  </a:lnTo>
                  <a:lnTo>
                    <a:pt x="66421" y="51727"/>
                  </a:lnTo>
                  <a:lnTo>
                    <a:pt x="69187" y="52330"/>
                  </a:lnTo>
                  <a:lnTo>
                    <a:pt x="75880" y="52970"/>
                  </a:lnTo>
                  <a:lnTo>
                    <a:pt x="84657" y="52140"/>
                  </a:lnTo>
                  <a:lnTo>
                    <a:pt x="89121" y="50317"/>
                  </a:lnTo>
                  <a:lnTo>
                    <a:pt x="77010" y="50304"/>
                  </a:lnTo>
                  <a:lnTo>
                    <a:pt x="72021" y="49758"/>
                  </a:lnTo>
                  <a:lnTo>
                    <a:pt x="85727" y="49758"/>
                  </a:lnTo>
                  <a:lnTo>
                    <a:pt x="91592" y="46316"/>
                  </a:lnTo>
                  <a:lnTo>
                    <a:pt x="86851" y="45205"/>
                  </a:lnTo>
                  <a:lnTo>
                    <a:pt x="80438" y="41448"/>
                  </a:lnTo>
                  <a:lnTo>
                    <a:pt x="73525" y="33492"/>
                  </a:lnTo>
                  <a:lnTo>
                    <a:pt x="70448" y="26733"/>
                  </a:lnTo>
                  <a:close/>
                </a:path>
                <a:path w="93979" h="53340">
                  <a:moveTo>
                    <a:pt x="66217" y="51688"/>
                  </a:moveTo>
                  <a:lnTo>
                    <a:pt x="66394" y="51727"/>
                  </a:lnTo>
                  <a:lnTo>
                    <a:pt x="66217" y="51688"/>
                  </a:lnTo>
                  <a:close/>
                </a:path>
                <a:path w="93979" h="53340">
                  <a:moveTo>
                    <a:pt x="92303" y="45885"/>
                  </a:moveTo>
                  <a:lnTo>
                    <a:pt x="85432" y="50266"/>
                  </a:lnTo>
                  <a:lnTo>
                    <a:pt x="77190" y="50317"/>
                  </a:lnTo>
                  <a:lnTo>
                    <a:pt x="89121" y="50317"/>
                  </a:lnTo>
                  <a:lnTo>
                    <a:pt x="93878" y="48374"/>
                  </a:lnTo>
                  <a:lnTo>
                    <a:pt x="93586" y="47853"/>
                  </a:lnTo>
                  <a:lnTo>
                    <a:pt x="92887" y="46748"/>
                  </a:lnTo>
                  <a:lnTo>
                    <a:pt x="93428" y="46380"/>
                  </a:lnTo>
                  <a:lnTo>
                    <a:pt x="92633" y="46380"/>
                  </a:lnTo>
                  <a:lnTo>
                    <a:pt x="92303" y="45885"/>
                  </a:lnTo>
                  <a:close/>
                </a:path>
                <a:path w="93979" h="53340">
                  <a:moveTo>
                    <a:pt x="77070" y="50304"/>
                  </a:moveTo>
                  <a:close/>
                </a:path>
                <a:path w="93979" h="53340">
                  <a:moveTo>
                    <a:pt x="85727" y="49758"/>
                  </a:moveTo>
                  <a:lnTo>
                    <a:pt x="72021" y="49758"/>
                  </a:lnTo>
                  <a:lnTo>
                    <a:pt x="77070" y="50304"/>
                  </a:lnTo>
                  <a:lnTo>
                    <a:pt x="84861" y="50266"/>
                  </a:lnTo>
                  <a:lnTo>
                    <a:pt x="85727" y="49758"/>
                  </a:lnTo>
                  <a:close/>
                </a:path>
                <a:path w="93979" h="53340">
                  <a:moveTo>
                    <a:pt x="93484" y="46342"/>
                  </a:moveTo>
                  <a:lnTo>
                    <a:pt x="93179" y="46380"/>
                  </a:lnTo>
                  <a:lnTo>
                    <a:pt x="93428" y="46380"/>
                  </a:lnTo>
                  <a:close/>
                </a:path>
                <a:path w="93979" h="53340">
                  <a:moveTo>
                    <a:pt x="6629" y="13449"/>
                  </a:moveTo>
                  <a:lnTo>
                    <a:pt x="4279" y="14071"/>
                  </a:lnTo>
                  <a:lnTo>
                    <a:pt x="0" y="18999"/>
                  </a:lnTo>
                  <a:lnTo>
                    <a:pt x="1803" y="25298"/>
                  </a:lnTo>
                  <a:lnTo>
                    <a:pt x="2832" y="29438"/>
                  </a:lnTo>
                  <a:lnTo>
                    <a:pt x="7797" y="31927"/>
                  </a:lnTo>
                  <a:lnTo>
                    <a:pt x="9821" y="31889"/>
                  </a:lnTo>
                  <a:lnTo>
                    <a:pt x="11976" y="30975"/>
                  </a:lnTo>
                  <a:lnTo>
                    <a:pt x="17559" y="28930"/>
                  </a:lnTo>
                  <a:lnTo>
                    <a:pt x="8331" y="28930"/>
                  </a:lnTo>
                  <a:lnTo>
                    <a:pt x="5702" y="27622"/>
                  </a:lnTo>
                  <a:lnTo>
                    <a:pt x="4810" y="25298"/>
                  </a:lnTo>
                  <a:lnTo>
                    <a:pt x="4228" y="23215"/>
                  </a:lnTo>
                  <a:lnTo>
                    <a:pt x="3517" y="19392"/>
                  </a:lnTo>
                  <a:lnTo>
                    <a:pt x="5769" y="16814"/>
                  </a:lnTo>
                  <a:lnTo>
                    <a:pt x="7251" y="16484"/>
                  </a:lnTo>
                  <a:lnTo>
                    <a:pt x="14412" y="16484"/>
                  </a:lnTo>
                  <a:lnTo>
                    <a:pt x="14262" y="16459"/>
                  </a:lnTo>
                  <a:lnTo>
                    <a:pt x="12611" y="14770"/>
                  </a:lnTo>
                  <a:lnTo>
                    <a:pt x="9867" y="13944"/>
                  </a:lnTo>
                  <a:lnTo>
                    <a:pt x="6629" y="13449"/>
                  </a:lnTo>
                  <a:close/>
                </a:path>
                <a:path w="93979" h="53340">
                  <a:moveTo>
                    <a:pt x="22848" y="13588"/>
                  </a:moveTo>
                  <a:lnTo>
                    <a:pt x="19939" y="13588"/>
                  </a:lnTo>
                  <a:lnTo>
                    <a:pt x="20002" y="13995"/>
                  </a:lnTo>
                  <a:lnTo>
                    <a:pt x="19967" y="14770"/>
                  </a:lnTo>
                  <a:lnTo>
                    <a:pt x="20205" y="24777"/>
                  </a:lnTo>
                  <a:lnTo>
                    <a:pt x="10883" y="28270"/>
                  </a:lnTo>
                  <a:lnTo>
                    <a:pt x="9448" y="28879"/>
                  </a:lnTo>
                  <a:lnTo>
                    <a:pt x="8331" y="28930"/>
                  </a:lnTo>
                  <a:lnTo>
                    <a:pt x="17559" y="28930"/>
                  </a:lnTo>
                  <a:lnTo>
                    <a:pt x="23177" y="26873"/>
                  </a:lnTo>
                  <a:lnTo>
                    <a:pt x="22848" y="13588"/>
                  </a:lnTo>
                  <a:close/>
                </a:path>
                <a:path w="93979" h="53340">
                  <a:moveTo>
                    <a:pt x="65927" y="11036"/>
                  </a:moveTo>
                  <a:lnTo>
                    <a:pt x="23901" y="11036"/>
                  </a:lnTo>
                  <a:lnTo>
                    <a:pt x="25349" y="11341"/>
                  </a:lnTo>
                  <a:lnTo>
                    <a:pt x="36664" y="12966"/>
                  </a:lnTo>
                  <a:lnTo>
                    <a:pt x="42722" y="22224"/>
                  </a:lnTo>
                  <a:lnTo>
                    <a:pt x="43764" y="25133"/>
                  </a:lnTo>
                  <a:lnTo>
                    <a:pt x="45720" y="28892"/>
                  </a:lnTo>
                  <a:lnTo>
                    <a:pt x="45516" y="28143"/>
                  </a:lnTo>
                  <a:lnTo>
                    <a:pt x="45008" y="26733"/>
                  </a:lnTo>
                  <a:lnTo>
                    <a:pt x="70448" y="26733"/>
                  </a:lnTo>
                  <a:lnTo>
                    <a:pt x="67284" y="19786"/>
                  </a:lnTo>
                  <a:lnTo>
                    <a:pt x="66458" y="12026"/>
                  </a:lnTo>
                  <a:lnTo>
                    <a:pt x="65927" y="11036"/>
                  </a:lnTo>
                  <a:close/>
                </a:path>
                <a:path w="93979" h="53340">
                  <a:moveTo>
                    <a:pt x="16199" y="16776"/>
                  </a:moveTo>
                  <a:lnTo>
                    <a:pt x="9156" y="16776"/>
                  </a:lnTo>
                  <a:lnTo>
                    <a:pt x="9334" y="16814"/>
                  </a:lnTo>
                  <a:lnTo>
                    <a:pt x="9982" y="17017"/>
                  </a:lnTo>
                  <a:lnTo>
                    <a:pt x="12255" y="17970"/>
                  </a:lnTo>
                  <a:lnTo>
                    <a:pt x="13169" y="20370"/>
                  </a:lnTo>
                  <a:lnTo>
                    <a:pt x="12941" y="21374"/>
                  </a:lnTo>
                  <a:lnTo>
                    <a:pt x="12398" y="22224"/>
                  </a:lnTo>
                  <a:lnTo>
                    <a:pt x="12297" y="22644"/>
                  </a:lnTo>
                  <a:lnTo>
                    <a:pt x="13182" y="23215"/>
                  </a:lnTo>
                  <a:lnTo>
                    <a:pt x="12814" y="23698"/>
                  </a:lnTo>
                  <a:lnTo>
                    <a:pt x="12509" y="24002"/>
                  </a:lnTo>
                  <a:lnTo>
                    <a:pt x="16344" y="24345"/>
                  </a:lnTo>
                  <a:lnTo>
                    <a:pt x="17818" y="22644"/>
                  </a:lnTo>
                  <a:lnTo>
                    <a:pt x="19151" y="20294"/>
                  </a:lnTo>
                  <a:lnTo>
                    <a:pt x="19697" y="17144"/>
                  </a:lnTo>
                  <a:lnTo>
                    <a:pt x="17741" y="16992"/>
                  </a:lnTo>
                  <a:lnTo>
                    <a:pt x="16199" y="16776"/>
                  </a:lnTo>
                  <a:close/>
                </a:path>
                <a:path w="93979" h="53340">
                  <a:moveTo>
                    <a:pt x="9230" y="16798"/>
                  </a:moveTo>
                  <a:close/>
                </a:path>
                <a:path w="93979" h="53340">
                  <a:moveTo>
                    <a:pt x="14412" y="16484"/>
                  </a:moveTo>
                  <a:lnTo>
                    <a:pt x="7251" y="16484"/>
                  </a:lnTo>
                  <a:lnTo>
                    <a:pt x="9230" y="16798"/>
                  </a:lnTo>
                  <a:lnTo>
                    <a:pt x="16199" y="16776"/>
                  </a:lnTo>
                  <a:lnTo>
                    <a:pt x="14412" y="16484"/>
                  </a:lnTo>
                  <a:close/>
                </a:path>
                <a:path w="93979" h="53340">
                  <a:moveTo>
                    <a:pt x="19943" y="13793"/>
                  </a:moveTo>
                  <a:lnTo>
                    <a:pt x="19948" y="13995"/>
                  </a:lnTo>
                  <a:lnTo>
                    <a:pt x="19943" y="13793"/>
                  </a:lnTo>
                  <a:close/>
                </a:path>
                <a:path w="93979" h="53340">
                  <a:moveTo>
                    <a:pt x="23558" y="7988"/>
                  </a:moveTo>
                  <a:lnTo>
                    <a:pt x="21793" y="8331"/>
                  </a:lnTo>
                  <a:lnTo>
                    <a:pt x="19339" y="11036"/>
                  </a:lnTo>
                  <a:lnTo>
                    <a:pt x="19230" y="11341"/>
                  </a:lnTo>
                  <a:lnTo>
                    <a:pt x="19943" y="13793"/>
                  </a:lnTo>
                  <a:lnTo>
                    <a:pt x="19939" y="13588"/>
                  </a:lnTo>
                  <a:lnTo>
                    <a:pt x="22848" y="13588"/>
                  </a:lnTo>
                  <a:lnTo>
                    <a:pt x="22743" y="12966"/>
                  </a:lnTo>
                  <a:lnTo>
                    <a:pt x="22669" y="12712"/>
                  </a:lnTo>
                  <a:lnTo>
                    <a:pt x="22567" y="11810"/>
                  </a:lnTo>
                  <a:lnTo>
                    <a:pt x="23126" y="11201"/>
                  </a:lnTo>
                  <a:lnTo>
                    <a:pt x="23901" y="11036"/>
                  </a:lnTo>
                  <a:lnTo>
                    <a:pt x="65927" y="11036"/>
                  </a:lnTo>
                  <a:lnTo>
                    <a:pt x="64706" y="8762"/>
                  </a:lnTo>
                  <a:lnTo>
                    <a:pt x="27343" y="8762"/>
                  </a:lnTo>
                  <a:lnTo>
                    <a:pt x="26416" y="8547"/>
                  </a:lnTo>
                  <a:lnTo>
                    <a:pt x="25857" y="8470"/>
                  </a:lnTo>
                  <a:lnTo>
                    <a:pt x="23558" y="7988"/>
                  </a:lnTo>
                  <a:close/>
                </a:path>
                <a:path w="93979" h="53340">
                  <a:moveTo>
                    <a:pt x="44805" y="0"/>
                  </a:moveTo>
                  <a:lnTo>
                    <a:pt x="42875" y="1663"/>
                  </a:lnTo>
                  <a:lnTo>
                    <a:pt x="35890" y="5981"/>
                  </a:lnTo>
                  <a:lnTo>
                    <a:pt x="27343" y="8762"/>
                  </a:lnTo>
                  <a:lnTo>
                    <a:pt x="64706" y="8762"/>
                  </a:lnTo>
                  <a:lnTo>
                    <a:pt x="64012" y="7470"/>
                  </a:lnTo>
                  <a:lnTo>
                    <a:pt x="57992" y="4348"/>
                  </a:lnTo>
                  <a:lnTo>
                    <a:pt x="46443" y="888"/>
                  </a:lnTo>
                  <a:lnTo>
                    <a:pt x="44805" y="0"/>
                  </a:lnTo>
                  <a:close/>
                </a:path>
              </a:pathLst>
            </a:custGeom>
            <a:solidFill>
              <a:srgbClr val="9DD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0432339" y="529500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40" h="15240">
                  <a:moveTo>
                    <a:pt x="12865" y="7594"/>
                  </a:moveTo>
                  <a:lnTo>
                    <a:pt x="12001" y="7493"/>
                  </a:lnTo>
                  <a:lnTo>
                    <a:pt x="11137" y="7391"/>
                  </a:lnTo>
                  <a:lnTo>
                    <a:pt x="10845" y="7353"/>
                  </a:lnTo>
                  <a:lnTo>
                    <a:pt x="9842" y="7239"/>
                  </a:lnTo>
                  <a:lnTo>
                    <a:pt x="10109" y="6883"/>
                  </a:lnTo>
                  <a:lnTo>
                    <a:pt x="8610" y="5930"/>
                  </a:lnTo>
                  <a:lnTo>
                    <a:pt x="9385" y="4724"/>
                  </a:lnTo>
                  <a:lnTo>
                    <a:pt x="3860" y="0"/>
                  </a:lnTo>
                  <a:lnTo>
                    <a:pt x="3073" y="165"/>
                  </a:lnTo>
                  <a:lnTo>
                    <a:pt x="2387" y="457"/>
                  </a:lnTo>
                  <a:lnTo>
                    <a:pt x="1778" y="838"/>
                  </a:lnTo>
                  <a:lnTo>
                    <a:pt x="1270" y="1244"/>
                  </a:lnTo>
                  <a:lnTo>
                    <a:pt x="0" y="3022"/>
                  </a:lnTo>
                  <a:lnTo>
                    <a:pt x="647" y="6489"/>
                  </a:lnTo>
                  <a:lnTo>
                    <a:pt x="1028" y="7797"/>
                  </a:lnTo>
                  <a:lnTo>
                    <a:pt x="1244" y="8636"/>
                  </a:lnTo>
                  <a:lnTo>
                    <a:pt x="2133" y="10985"/>
                  </a:lnTo>
                  <a:lnTo>
                    <a:pt x="4762" y="12280"/>
                  </a:lnTo>
                  <a:lnTo>
                    <a:pt x="5880" y="12242"/>
                  </a:lnTo>
                  <a:lnTo>
                    <a:pt x="7531" y="11544"/>
                  </a:lnTo>
                  <a:lnTo>
                    <a:pt x="10401" y="10464"/>
                  </a:lnTo>
                  <a:lnTo>
                    <a:pt x="12865" y="7594"/>
                  </a:lnTo>
                  <a:close/>
                </a:path>
                <a:path w="15240" h="15240">
                  <a:moveTo>
                    <a:pt x="15189" y="9309"/>
                  </a:moveTo>
                  <a:lnTo>
                    <a:pt x="12103" y="12979"/>
                  </a:lnTo>
                  <a:lnTo>
                    <a:pt x="8394" y="14338"/>
                  </a:lnTo>
                  <a:lnTo>
                    <a:pt x="7810" y="14579"/>
                  </a:lnTo>
                  <a:lnTo>
                    <a:pt x="7251" y="14770"/>
                  </a:lnTo>
                  <a:lnTo>
                    <a:pt x="6692" y="14884"/>
                  </a:lnTo>
                  <a:lnTo>
                    <a:pt x="10388" y="14935"/>
                  </a:lnTo>
                  <a:lnTo>
                    <a:pt x="13652" y="11315"/>
                  </a:lnTo>
                  <a:lnTo>
                    <a:pt x="15189" y="9309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367949" y="535508"/>
              <a:ext cx="11621" cy="12103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307134" y="482343"/>
              <a:ext cx="284636" cy="557671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561142" y="981849"/>
              <a:ext cx="6299" cy="2425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510559" y="930335"/>
              <a:ext cx="73444" cy="78236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547540" y="980769"/>
              <a:ext cx="27686" cy="14947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10586782" y="421251"/>
              <a:ext cx="19685" cy="19685"/>
            </a:xfrm>
            <a:custGeom>
              <a:avLst/>
              <a:gdLst/>
              <a:ahLst/>
              <a:cxnLst/>
              <a:rect l="l" t="t" r="r" b="b"/>
              <a:pathLst>
                <a:path w="19684" h="19684">
                  <a:moveTo>
                    <a:pt x="15240" y="0"/>
                  </a:moveTo>
                  <a:lnTo>
                    <a:pt x="9817" y="0"/>
                  </a:lnTo>
                  <a:lnTo>
                    <a:pt x="4394" y="0"/>
                  </a:lnTo>
                  <a:lnTo>
                    <a:pt x="0" y="4292"/>
                  </a:lnTo>
                  <a:lnTo>
                    <a:pt x="0" y="14859"/>
                  </a:lnTo>
                  <a:lnTo>
                    <a:pt x="4394" y="19151"/>
                  </a:lnTo>
                  <a:lnTo>
                    <a:pt x="15240" y="19151"/>
                  </a:lnTo>
                  <a:lnTo>
                    <a:pt x="19634" y="14859"/>
                  </a:lnTo>
                  <a:lnTo>
                    <a:pt x="19634" y="4292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0482631" y="426389"/>
              <a:ext cx="121920" cy="81915"/>
            </a:xfrm>
            <a:custGeom>
              <a:avLst/>
              <a:gdLst/>
              <a:ahLst/>
              <a:cxnLst/>
              <a:rect l="l" t="t" r="r" b="b"/>
              <a:pathLst>
                <a:path w="121920" h="81915">
                  <a:moveTo>
                    <a:pt x="9258" y="80327"/>
                  </a:moveTo>
                  <a:lnTo>
                    <a:pt x="5791" y="67056"/>
                  </a:lnTo>
                  <a:lnTo>
                    <a:pt x="3810" y="65557"/>
                  </a:lnTo>
                  <a:lnTo>
                    <a:pt x="1879" y="63906"/>
                  </a:lnTo>
                  <a:lnTo>
                    <a:pt x="0" y="62077"/>
                  </a:lnTo>
                  <a:lnTo>
                    <a:pt x="2324" y="78473"/>
                  </a:lnTo>
                  <a:lnTo>
                    <a:pt x="9258" y="80327"/>
                  </a:lnTo>
                  <a:close/>
                </a:path>
                <a:path w="121920" h="81915">
                  <a:moveTo>
                    <a:pt x="23342" y="81813"/>
                  </a:moveTo>
                  <a:lnTo>
                    <a:pt x="22161" y="79984"/>
                  </a:lnTo>
                  <a:lnTo>
                    <a:pt x="20726" y="77685"/>
                  </a:lnTo>
                  <a:lnTo>
                    <a:pt x="19177" y="75006"/>
                  </a:lnTo>
                  <a:lnTo>
                    <a:pt x="14960" y="73101"/>
                  </a:lnTo>
                  <a:lnTo>
                    <a:pt x="10693" y="70675"/>
                  </a:lnTo>
                  <a:lnTo>
                    <a:pt x="6578" y="67640"/>
                  </a:lnTo>
                  <a:lnTo>
                    <a:pt x="7404" y="69557"/>
                  </a:lnTo>
                  <a:lnTo>
                    <a:pt x="21475" y="81610"/>
                  </a:lnTo>
                  <a:lnTo>
                    <a:pt x="23342" y="81813"/>
                  </a:lnTo>
                  <a:close/>
                </a:path>
                <a:path w="121920" h="81915">
                  <a:moveTo>
                    <a:pt x="118503" y="1981"/>
                  </a:moveTo>
                  <a:lnTo>
                    <a:pt x="116471" y="0"/>
                  </a:lnTo>
                  <a:lnTo>
                    <a:pt x="113957" y="0"/>
                  </a:lnTo>
                  <a:lnTo>
                    <a:pt x="111442" y="0"/>
                  </a:lnTo>
                  <a:lnTo>
                    <a:pt x="109410" y="1981"/>
                  </a:lnTo>
                  <a:lnTo>
                    <a:pt x="109410" y="6883"/>
                  </a:lnTo>
                  <a:lnTo>
                    <a:pt x="111442" y="8877"/>
                  </a:lnTo>
                  <a:lnTo>
                    <a:pt x="116471" y="8877"/>
                  </a:lnTo>
                  <a:lnTo>
                    <a:pt x="118503" y="6883"/>
                  </a:lnTo>
                  <a:lnTo>
                    <a:pt x="118503" y="1981"/>
                  </a:lnTo>
                  <a:close/>
                </a:path>
                <a:path w="121920" h="81915">
                  <a:moveTo>
                    <a:pt x="121805" y="22009"/>
                  </a:moveTo>
                  <a:lnTo>
                    <a:pt x="119405" y="23037"/>
                  </a:lnTo>
                  <a:lnTo>
                    <a:pt x="116751" y="23596"/>
                  </a:lnTo>
                  <a:lnTo>
                    <a:pt x="111290" y="23596"/>
                  </a:lnTo>
                  <a:lnTo>
                    <a:pt x="108737" y="23075"/>
                  </a:lnTo>
                  <a:lnTo>
                    <a:pt x="106413" y="22136"/>
                  </a:lnTo>
                  <a:lnTo>
                    <a:pt x="106832" y="33083"/>
                  </a:lnTo>
                  <a:lnTo>
                    <a:pt x="107505" y="55041"/>
                  </a:lnTo>
                  <a:lnTo>
                    <a:pt x="109245" y="54889"/>
                  </a:lnTo>
                  <a:lnTo>
                    <a:pt x="108978" y="53886"/>
                  </a:lnTo>
                  <a:lnTo>
                    <a:pt x="108699" y="53886"/>
                  </a:lnTo>
                  <a:lnTo>
                    <a:pt x="108940" y="53733"/>
                  </a:lnTo>
                  <a:lnTo>
                    <a:pt x="113931" y="51523"/>
                  </a:lnTo>
                  <a:lnTo>
                    <a:pt x="118389" y="52971"/>
                  </a:lnTo>
                  <a:lnTo>
                    <a:pt x="119926" y="53619"/>
                  </a:lnTo>
                  <a:lnTo>
                    <a:pt x="120154" y="51523"/>
                  </a:lnTo>
                  <a:lnTo>
                    <a:pt x="120815" y="45389"/>
                  </a:lnTo>
                  <a:lnTo>
                    <a:pt x="121373" y="37934"/>
                  </a:lnTo>
                  <a:lnTo>
                    <a:pt x="121678" y="30429"/>
                  </a:lnTo>
                  <a:lnTo>
                    <a:pt x="121780" y="23596"/>
                  </a:lnTo>
                  <a:lnTo>
                    <a:pt x="121805" y="22009"/>
                  </a:lnTo>
                  <a:close/>
                </a:path>
              </a:pathLst>
            </a:custGeom>
            <a:solidFill>
              <a:srgbClr val="FAC6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0593273" y="452907"/>
              <a:ext cx="8255" cy="19050"/>
            </a:xfrm>
            <a:custGeom>
              <a:avLst/>
              <a:gdLst/>
              <a:ahLst/>
              <a:cxnLst/>
              <a:rect l="l" t="t" r="r" b="b"/>
              <a:pathLst>
                <a:path w="8254" h="19050">
                  <a:moveTo>
                    <a:pt x="7124" y="5156"/>
                  </a:moveTo>
                  <a:lnTo>
                    <a:pt x="6489" y="4178"/>
                  </a:lnTo>
                  <a:lnTo>
                    <a:pt x="6870" y="2933"/>
                  </a:lnTo>
                  <a:lnTo>
                    <a:pt x="6438" y="1587"/>
                  </a:lnTo>
                  <a:lnTo>
                    <a:pt x="3860" y="0"/>
                  </a:lnTo>
                  <a:lnTo>
                    <a:pt x="1841" y="457"/>
                  </a:lnTo>
                  <a:lnTo>
                    <a:pt x="12" y="3009"/>
                  </a:lnTo>
                  <a:lnTo>
                    <a:pt x="0" y="4343"/>
                  </a:lnTo>
                  <a:lnTo>
                    <a:pt x="635" y="5321"/>
                  </a:lnTo>
                  <a:lnTo>
                    <a:pt x="254" y="6565"/>
                  </a:lnTo>
                  <a:lnTo>
                    <a:pt x="685" y="7912"/>
                  </a:lnTo>
                  <a:lnTo>
                    <a:pt x="1968" y="8699"/>
                  </a:lnTo>
                  <a:lnTo>
                    <a:pt x="2273" y="8839"/>
                  </a:lnTo>
                  <a:lnTo>
                    <a:pt x="3111" y="8470"/>
                  </a:lnTo>
                  <a:lnTo>
                    <a:pt x="4064" y="8420"/>
                  </a:lnTo>
                  <a:lnTo>
                    <a:pt x="4914" y="8750"/>
                  </a:lnTo>
                  <a:lnTo>
                    <a:pt x="5461" y="8496"/>
                  </a:lnTo>
                  <a:lnTo>
                    <a:pt x="5956" y="8102"/>
                  </a:lnTo>
                  <a:lnTo>
                    <a:pt x="7112" y="6489"/>
                  </a:lnTo>
                  <a:lnTo>
                    <a:pt x="7124" y="5156"/>
                  </a:lnTo>
                  <a:close/>
                </a:path>
                <a:path w="8254" h="19050">
                  <a:moveTo>
                    <a:pt x="7810" y="15113"/>
                  </a:moveTo>
                  <a:lnTo>
                    <a:pt x="7696" y="13462"/>
                  </a:lnTo>
                  <a:lnTo>
                    <a:pt x="6705" y="12420"/>
                  </a:lnTo>
                  <a:lnTo>
                    <a:pt x="6604" y="12788"/>
                  </a:lnTo>
                  <a:lnTo>
                    <a:pt x="6426" y="13144"/>
                  </a:lnTo>
                  <a:lnTo>
                    <a:pt x="5092" y="14998"/>
                  </a:lnTo>
                  <a:lnTo>
                    <a:pt x="2971" y="15481"/>
                  </a:lnTo>
                  <a:lnTo>
                    <a:pt x="1244" y="14414"/>
                  </a:lnTo>
                  <a:lnTo>
                    <a:pt x="1054" y="14262"/>
                  </a:lnTo>
                  <a:lnTo>
                    <a:pt x="889" y="14084"/>
                  </a:lnTo>
                  <a:lnTo>
                    <a:pt x="508" y="15379"/>
                  </a:lnTo>
                  <a:lnTo>
                    <a:pt x="965" y="16764"/>
                  </a:lnTo>
                  <a:lnTo>
                    <a:pt x="3657" y="18440"/>
                  </a:lnTo>
                  <a:lnTo>
                    <a:pt x="5778" y="17957"/>
                  </a:lnTo>
                  <a:lnTo>
                    <a:pt x="7810" y="15113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2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0298880" y="563167"/>
              <a:ext cx="451967" cy="446502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10592892" y="460971"/>
              <a:ext cx="8255" cy="18415"/>
            </a:xfrm>
            <a:custGeom>
              <a:avLst/>
              <a:gdLst/>
              <a:ahLst/>
              <a:cxnLst/>
              <a:rect l="l" t="t" r="r" b="b"/>
              <a:pathLst>
                <a:path w="8254" h="18415">
                  <a:moveTo>
                    <a:pt x="7658" y="3873"/>
                  </a:moveTo>
                  <a:lnTo>
                    <a:pt x="7327" y="1879"/>
                  </a:lnTo>
                  <a:lnTo>
                    <a:pt x="5816" y="939"/>
                  </a:lnTo>
                  <a:lnTo>
                    <a:pt x="4305" y="0"/>
                  </a:lnTo>
                  <a:lnTo>
                    <a:pt x="2184" y="482"/>
                  </a:lnTo>
                  <a:lnTo>
                    <a:pt x="0" y="3556"/>
                  </a:lnTo>
                  <a:lnTo>
                    <a:pt x="330" y="5549"/>
                  </a:lnTo>
                  <a:lnTo>
                    <a:pt x="3352" y="7429"/>
                  </a:lnTo>
                  <a:lnTo>
                    <a:pt x="5461" y="6946"/>
                  </a:lnTo>
                  <a:lnTo>
                    <a:pt x="7658" y="3873"/>
                  </a:lnTo>
                  <a:close/>
                </a:path>
                <a:path w="8254" h="18415">
                  <a:moveTo>
                    <a:pt x="7912" y="15214"/>
                  </a:moveTo>
                  <a:lnTo>
                    <a:pt x="7289" y="14147"/>
                  </a:lnTo>
                  <a:lnTo>
                    <a:pt x="7645" y="12814"/>
                  </a:lnTo>
                  <a:lnTo>
                    <a:pt x="7150" y="11404"/>
                  </a:lnTo>
                  <a:lnTo>
                    <a:pt x="4356" y="9677"/>
                  </a:lnTo>
                  <a:lnTo>
                    <a:pt x="2133" y="10185"/>
                  </a:lnTo>
                  <a:lnTo>
                    <a:pt x="139" y="12941"/>
                  </a:lnTo>
                  <a:lnTo>
                    <a:pt x="88" y="14363"/>
                  </a:lnTo>
                  <a:lnTo>
                    <a:pt x="723" y="15430"/>
                  </a:lnTo>
                  <a:lnTo>
                    <a:pt x="457" y="16459"/>
                  </a:lnTo>
                  <a:lnTo>
                    <a:pt x="685" y="17538"/>
                  </a:lnTo>
                  <a:lnTo>
                    <a:pt x="1371" y="18313"/>
                  </a:lnTo>
                  <a:lnTo>
                    <a:pt x="3416" y="17868"/>
                  </a:lnTo>
                  <a:lnTo>
                    <a:pt x="5245" y="17945"/>
                  </a:lnTo>
                  <a:lnTo>
                    <a:pt x="6705" y="18186"/>
                  </a:lnTo>
                  <a:lnTo>
                    <a:pt x="6972" y="17868"/>
                  </a:lnTo>
                  <a:lnTo>
                    <a:pt x="7874" y="16624"/>
                  </a:lnTo>
                  <a:lnTo>
                    <a:pt x="7912" y="15214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" name="object 33"/>
          <p:cNvSpPr/>
          <p:nvPr/>
        </p:nvSpPr>
        <p:spPr>
          <a:xfrm>
            <a:off x="331674" y="6555933"/>
            <a:ext cx="11342370" cy="0"/>
          </a:xfrm>
          <a:custGeom>
            <a:avLst/>
            <a:gdLst/>
            <a:ahLst/>
            <a:cxnLst/>
            <a:rect l="l" t="t" r="r" b="b"/>
            <a:pathLst>
              <a:path w="11342370">
                <a:moveTo>
                  <a:pt x="0" y="0"/>
                </a:moveTo>
                <a:lnTo>
                  <a:pt x="11342192" y="0"/>
                </a:lnTo>
              </a:path>
            </a:pathLst>
          </a:custGeom>
          <a:ln w="12700">
            <a:solidFill>
              <a:srgbClr val="18529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331674" y="1981200"/>
            <a:ext cx="7529626" cy="3963264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12700" marR="5080" algn="l">
              <a:lnSpc>
                <a:spcPts val="3400"/>
              </a:lnSpc>
              <a:spcBef>
                <a:spcPts val="970"/>
              </a:spcBef>
            </a:pPr>
            <a:r>
              <a:rPr lang="ru-RU" sz="34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П</a:t>
            </a:r>
            <a:r>
              <a:rPr lang="ru-RU" sz="32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орядок прохождения обязательного психиатрического освидетельствования работниками, осуществляющими отдельные виды деятельности, его периодичности, а также видов </a:t>
            </a:r>
            <a:r>
              <a:rPr lang="ru-RU" sz="3200" b="1" dirty="0" smtClean="0">
                <a:solidFill>
                  <a:srgbClr val="185292"/>
                </a:solidFill>
                <a:latin typeface="Bebas Neue Bold" panose="020B0606020202050201" pitchFamily="34" charset="-52"/>
                <a:cs typeface="Bebas Neue Bold"/>
              </a:rPr>
              <a:t>деятельности</a:t>
            </a:r>
            <a:r>
              <a:rPr lang="ru-RU" sz="32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, при осуществлении которых проводится психиатрическое освидетельствование, </a:t>
            </a:r>
            <a:r>
              <a:rPr lang="ru-RU" sz="3200" b="1" dirty="0">
                <a:solidFill>
                  <a:srgbClr val="00B050"/>
                </a:solidFill>
                <a:latin typeface="Bebas Neue Bold"/>
                <a:cs typeface="Bebas Neue Bold"/>
              </a:rPr>
              <a:t>утвержден</a:t>
            </a:r>
            <a:r>
              <a:rPr lang="ru-RU" sz="3200" b="1" dirty="0" smtClean="0">
                <a:solidFill>
                  <a:srgbClr val="00B050"/>
                </a:solidFill>
                <a:latin typeface="Bebas Neue Bold"/>
                <a:cs typeface="Bebas Neue Bold"/>
              </a:rPr>
              <a:t> приказом Министерства здравоохранения Российской Федерации                              от 20.05.2022 № 342н</a:t>
            </a:r>
          </a:p>
        </p:txBody>
      </p:sp>
      <p:sp>
        <p:nvSpPr>
          <p:cNvPr id="45" name="object 4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39"/>
              </a:lnSpc>
            </a:pPr>
            <a:fld id="{81D60167-4931-47E6-BA6A-407CBD079E47}" type="slidenum">
              <a:rPr spc="5" dirty="0"/>
              <a:t>2</a:t>
            </a:fld>
            <a:endParaRPr spc="5" dirty="0"/>
          </a:p>
        </p:txBody>
      </p:sp>
      <p:sp>
        <p:nvSpPr>
          <p:cNvPr id="46" name="object 34"/>
          <p:cNvSpPr txBox="1"/>
          <p:nvPr/>
        </p:nvSpPr>
        <p:spPr>
          <a:xfrm>
            <a:off x="8215195" y="528058"/>
            <a:ext cx="1910714" cy="452047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>
              <a:lnSpc>
                <a:spcPts val="1060"/>
              </a:lnSpc>
              <a:spcBef>
                <a:spcPts val="225"/>
              </a:spcBef>
            </a:pPr>
            <a:r>
              <a:rPr lang="ru-RU" sz="950" b="0" dirty="0" smtClean="0">
                <a:solidFill>
                  <a:srgbClr val="1D1D1B"/>
                </a:solidFill>
                <a:latin typeface="Cera Pro Medium"/>
                <a:cs typeface="Cera Pro Medium"/>
              </a:rPr>
              <a:t>Министерство труда, занятости и миграционной политики Самарской области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object 5"/>
          <p:cNvGrpSpPr/>
          <p:nvPr/>
        </p:nvGrpSpPr>
        <p:grpSpPr>
          <a:xfrm>
            <a:off x="10298880" y="388382"/>
            <a:ext cx="595630" cy="652145"/>
            <a:chOff x="10298880" y="388382"/>
            <a:chExt cx="595630" cy="652145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448443" y="388382"/>
              <a:ext cx="296976" cy="542176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668507" y="560603"/>
              <a:ext cx="32054" cy="6565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0719571" y="523908"/>
              <a:ext cx="35560" cy="29845"/>
            </a:xfrm>
            <a:custGeom>
              <a:avLst/>
              <a:gdLst/>
              <a:ahLst/>
              <a:cxnLst/>
              <a:rect l="l" t="t" r="r" b="b"/>
              <a:pathLst>
                <a:path w="35559" h="29845">
                  <a:moveTo>
                    <a:pt x="21043" y="0"/>
                  </a:moveTo>
                  <a:lnTo>
                    <a:pt x="1358" y="13271"/>
                  </a:lnTo>
                  <a:lnTo>
                    <a:pt x="0" y="16078"/>
                  </a:lnTo>
                  <a:lnTo>
                    <a:pt x="292" y="16560"/>
                  </a:lnTo>
                  <a:lnTo>
                    <a:pt x="495" y="16840"/>
                  </a:lnTo>
                  <a:lnTo>
                    <a:pt x="7607" y="28816"/>
                  </a:lnTo>
                  <a:lnTo>
                    <a:pt x="17589" y="29540"/>
                  </a:lnTo>
                  <a:lnTo>
                    <a:pt x="24371" y="24968"/>
                  </a:lnTo>
                  <a:lnTo>
                    <a:pt x="32524" y="21666"/>
                  </a:lnTo>
                  <a:lnTo>
                    <a:pt x="35331" y="20599"/>
                  </a:lnTo>
                  <a:lnTo>
                    <a:pt x="34543" y="20472"/>
                  </a:lnTo>
                  <a:lnTo>
                    <a:pt x="32778" y="19875"/>
                  </a:lnTo>
                  <a:lnTo>
                    <a:pt x="31508" y="19367"/>
                  </a:lnTo>
                  <a:lnTo>
                    <a:pt x="21691" y="14973"/>
                  </a:lnTo>
                  <a:lnTo>
                    <a:pt x="21965" y="3721"/>
                  </a:lnTo>
                  <a:lnTo>
                    <a:pt x="22085" y="1981"/>
                  </a:lnTo>
                  <a:lnTo>
                    <a:pt x="22088" y="546"/>
                  </a:lnTo>
                  <a:lnTo>
                    <a:pt x="21729" y="165"/>
                  </a:lnTo>
                  <a:lnTo>
                    <a:pt x="21043" y="0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0670534" y="512848"/>
              <a:ext cx="93980" cy="53340"/>
            </a:xfrm>
            <a:custGeom>
              <a:avLst/>
              <a:gdLst/>
              <a:ahLst/>
              <a:cxnLst/>
              <a:rect l="l" t="t" r="r" b="b"/>
              <a:pathLst>
                <a:path w="93979" h="53340">
                  <a:moveTo>
                    <a:pt x="1574" y="45885"/>
                  </a:moveTo>
                  <a:lnTo>
                    <a:pt x="1244" y="46380"/>
                  </a:lnTo>
                  <a:lnTo>
                    <a:pt x="449" y="46380"/>
                  </a:lnTo>
                  <a:lnTo>
                    <a:pt x="990" y="46748"/>
                  </a:lnTo>
                  <a:lnTo>
                    <a:pt x="257" y="47914"/>
                  </a:lnTo>
                  <a:lnTo>
                    <a:pt x="0" y="48374"/>
                  </a:lnTo>
                  <a:lnTo>
                    <a:pt x="9220" y="52140"/>
                  </a:lnTo>
                  <a:lnTo>
                    <a:pt x="17997" y="52970"/>
                  </a:lnTo>
                  <a:lnTo>
                    <a:pt x="24690" y="52330"/>
                  </a:lnTo>
                  <a:lnTo>
                    <a:pt x="27484" y="51727"/>
                  </a:lnTo>
                  <a:lnTo>
                    <a:pt x="30850" y="50317"/>
                  </a:lnTo>
                  <a:lnTo>
                    <a:pt x="14581" y="50304"/>
                  </a:lnTo>
                  <a:lnTo>
                    <a:pt x="8445" y="50266"/>
                  </a:lnTo>
                  <a:lnTo>
                    <a:pt x="2351" y="46380"/>
                  </a:lnTo>
                  <a:lnTo>
                    <a:pt x="698" y="46380"/>
                  </a:lnTo>
                  <a:lnTo>
                    <a:pt x="393" y="46342"/>
                  </a:lnTo>
                  <a:lnTo>
                    <a:pt x="2291" y="46342"/>
                  </a:lnTo>
                  <a:lnTo>
                    <a:pt x="1574" y="45885"/>
                  </a:lnTo>
                  <a:close/>
                </a:path>
                <a:path w="93979" h="53340">
                  <a:moveTo>
                    <a:pt x="32195" y="49758"/>
                  </a:moveTo>
                  <a:lnTo>
                    <a:pt x="21856" y="49758"/>
                  </a:lnTo>
                  <a:lnTo>
                    <a:pt x="16687" y="50317"/>
                  </a:lnTo>
                  <a:lnTo>
                    <a:pt x="30850" y="50317"/>
                  </a:lnTo>
                  <a:lnTo>
                    <a:pt x="32195" y="49758"/>
                  </a:lnTo>
                  <a:close/>
                </a:path>
                <a:path w="93979" h="53340">
                  <a:moveTo>
                    <a:pt x="16807" y="50304"/>
                  </a:moveTo>
                  <a:close/>
                </a:path>
                <a:path w="93979" h="53340">
                  <a:moveTo>
                    <a:pt x="49072" y="0"/>
                  </a:moveTo>
                  <a:lnTo>
                    <a:pt x="47434" y="888"/>
                  </a:lnTo>
                  <a:lnTo>
                    <a:pt x="35886" y="4348"/>
                  </a:lnTo>
                  <a:lnTo>
                    <a:pt x="29865" y="7470"/>
                  </a:lnTo>
                  <a:lnTo>
                    <a:pt x="27419" y="12026"/>
                  </a:lnTo>
                  <a:lnTo>
                    <a:pt x="26593" y="19786"/>
                  </a:lnTo>
                  <a:lnTo>
                    <a:pt x="20352" y="33492"/>
                  </a:lnTo>
                  <a:lnTo>
                    <a:pt x="13439" y="41448"/>
                  </a:lnTo>
                  <a:lnTo>
                    <a:pt x="7027" y="45205"/>
                  </a:lnTo>
                  <a:lnTo>
                    <a:pt x="2286" y="46316"/>
                  </a:lnTo>
                  <a:lnTo>
                    <a:pt x="9017" y="50266"/>
                  </a:lnTo>
                  <a:lnTo>
                    <a:pt x="16807" y="50304"/>
                  </a:lnTo>
                  <a:lnTo>
                    <a:pt x="21856" y="49758"/>
                  </a:lnTo>
                  <a:lnTo>
                    <a:pt x="32195" y="49758"/>
                  </a:lnTo>
                  <a:lnTo>
                    <a:pt x="47828" y="29895"/>
                  </a:lnTo>
                  <a:lnTo>
                    <a:pt x="48336" y="28143"/>
                  </a:lnTo>
                  <a:lnTo>
                    <a:pt x="48869" y="26733"/>
                  </a:lnTo>
                  <a:lnTo>
                    <a:pt x="49281" y="26733"/>
                  </a:lnTo>
                  <a:lnTo>
                    <a:pt x="50114" y="25133"/>
                  </a:lnTo>
                  <a:lnTo>
                    <a:pt x="51013" y="22567"/>
                  </a:lnTo>
                  <a:lnTo>
                    <a:pt x="51155" y="22224"/>
                  </a:lnTo>
                  <a:lnTo>
                    <a:pt x="57213" y="12966"/>
                  </a:lnTo>
                  <a:lnTo>
                    <a:pt x="68529" y="11341"/>
                  </a:lnTo>
                  <a:lnTo>
                    <a:pt x="69977" y="11036"/>
                  </a:lnTo>
                  <a:lnTo>
                    <a:pt x="74538" y="11036"/>
                  </a:lnTo>
                  <a:lnTo>
                    <a:pt x="72476" y="8762"/>
                  </a:lnTo>
                  <a:lnTo>
                    <a:pt x="66535" y="8762"/>
                  </a:lnTo>
                  <a:lnTo>
                    <a:pt x="57988" y="5981"/>
                  </a:lnTo>
                  <a:lnTo>
                    <a:pt x="51003" y="1663"/>
                  </a:lnTo>
                  <a:lnTo>
                    <a:pt x="49072" y="0"/>
                  </a:lnTo>
                  <a:close/>
                </a:path>
                <a:path w="93979" h="53340">
                  <a:moveTo>
                    <a:pt x="74538" y="11036"/>
                  </a:moveTo>
                  <a:lnTo>
                    <a:pt x="69977" y="11036"/>
                  </a:lnTo>
                  <a:lnTo>
                    <a:pt x="70751" y="11201"/>
                  </a:lnTo>
                  <a:lnTo>
                    <a:pt x="71310" y="11810"/>
                  </a:lnTo>
                  <a:lnTo>
                    <a:pt x="71208" y="12712"/>
                  </a:lnTo>
                  <a:lnTo>
                    <a:pt x="71031" y="13322"/>
                  </a:lnTo>
                  <a:lnTo>
                    <a:pt x="70700" y="26873"/>
                  </a:lnTo>
                  <a:lnTo>
                    <a:pt x="81902" y="30975"/>
                  </a:lnTo>
                  <a:lnTo>
                    <a:pt x="84086" y="31902"/>
                  </a:lnTo>
                  <a:lnTo>
                    <a:pt x="86080" y="31927"/>
                  </a:lnTo>
                  <a:lnTo>
                    <a:pt x="91046" y="29438"/>
                  </a:lnTo>
                  <a:lnTo>
                    <a:pt x="91172" y="28930"/>
                  </a:lnTo>
                  <a:lnTo>
                    <a:pt x="85547" y="28930"/>
                  </a:lnTo>
                  <a:lnTo>
                    <a:pt x="84429" y="28879"/>
                  </a:lnTo>
                  <a:lnTo>
                    <a:pt x="82926" y="28244"/>
                  </a:lnTo>
                  <a:lnTo>
                    <a:pt x="73672" y="24777"/>
                  </a:lnTo>
                  <a:lnTo>
                    <a:pt x="73911" y="14770"/>
                  </a:lnTo>
                  <a:lnTo>
                    <a:pt x="73875" y="13995"/>
                  </a:lnTo>
                  <a:lnTo>
                    <a:pt x="74688" y="11201"/>
                  </a:lnTo>
                  <a:lnTo>
                    <a:pt x="74538" y="11036"/>
                  </a:lnTo>
                  <a:close/>
                </a:path>
                <a:path w="93979" h="53340">
                  <a:moveTo>
                    <a:pt x="91694" y="16484"/>
                  </a:moveTo>
                  <a:lnTo>
                    <a:pt x="86626" y="16484"/>
                  </a:lnTo>
                  <a:lnTo>
                    <a:pt x="88038" y="16776"/>
                  </a:lnTo>
                  <a:lnTo>
                    <a:pt x="90360" y="19392"/>
                  </a:lnTo>
                  <a:lnTo>
                    <a:pt x="89649" y="23215"/>
                  </a:lnTo>
                  <a:lnTo>
                    <a:pt x="89068" y="25298"/>
                  </a:lnTo>
                  <a:lnTo>
                    <a:pt x="88176" y="27622"/>
                  </a:lnTo>
                  <a:lnTo>
                    <a:pt x="85547" y="28930"/>
                  </a:lnTo>
                  <a:lnTo>
                    <a:pt x="91172" y="28930"/>
                  </a:lnTo>
                  <a:lnTo>
                    <a:pt x="92954" y="22224"/>
                  </a:lnTo>
                  <a:lnTo>
                    <a:pt x="93878" y="18999"/>
                  </a:lnTo>
                  <a:lnTo>
                    <a:pt x="91694" y="16484"/>
                  </a:lnTo>
                  <a:close/>
                </a:path>
                <a:path w="93979" h="53340">
                  <a:moveTo>
                    <a:pt x="49281" y="26733"/>
                  </a:moveTo>
                  <a:lnTo>
                    <a:pt x="48869" y="26733"/>
                  </a:lnTo>
                  <a:lnTo>
                    <a:pt x="48327" y="28270"/>
                  </a:lnTo>
                  <a:lnTo>
                    <a:pt x="48158" y="28892"/>
                  </a:lnTo>
                  <a:lnTo>
                    <a:pt x="49281" y="26733"/>
                  </a:lnTo>
                  <a:close/>
                </a:path>
                <a:path w="93979" h="53340">
                  <a:moveTo>
                    <a:pt x="87249" y="13449"/>
                  </a:moveTo>
                  <a:lnTo>
                    <a:pt x="84010" y="13944"/>
                  </a:lnTo>
                  <a:lnTo>
                    <a:pt x="81267" y="14770"/>
                  </a:lnTo>
                  <a:lnTo>
                    <a:pt x="79616" y="16459"/>
                  </a:lnTo>
                  <a:lnTo>
                    <a:pt x="77406" y="16814"/>
                  </a:lnTo>
                  <a:lnTo>
                    <a:pt x="76136" y="16992"/>
                  </a:lnTo>
                  <a:lnTo>
                    <a:pt x="74180" y="17144"/>
                  </a:lnTo>
                  <a:lnTo>
                    <a:pt x="74726" y="20294"/>
                  </a:lnTo>
                  <a:lnTo>
                    <a:pt x="76060" y="22644"/>
                  </a:lnTo>
                  <a:lnTo>
                    <a:pt x="77546" y="24345"/>
                  </a:lnTo>
                  <a:lnTo>
                    <a:pt x="81368" y="24002"/>
                  </a:lnTo>
                  <a:lnTo>
                    <a:pt x="81064" y="23698"/>
                  </a:lnTo>
                  <a:lnTo>
                    <a:pt x="80695" y="23215"/>
                  </a:lnTo>
                  <a:lnTo>
                    <a:pt x="81699" y="22567"/>
                  </a:lnTo>
                  <a:lnTo>
                    <a:pt x="80937" y="21374"/>
                  </a:lnTo>
                  <a:lnTo>
                    <a:pt x="80708" y="20370"/>
                  </a:lnTo>
                  <a:lnTo>
                    <a:pt x="81622" y="17970"/>
                  </a:lnTo>
                  <a:lnTo>
                    <a:pt x="83983" y="16992"/>
                  </a:lnTo>
                  <a:lnTo>
                    <a:pt x="84591" y="16814"/>
                  </a:lnTo>
                  <a:lnTo>
                    <a:pt x="86626" y="16484"/>
                  </a:lnTo>
                  <a:lnTo>
                    <a:pt x="91694" y="16484"/>
                  </a:lnTo>
                  <a:lnTo>
                    <a:pt x="89598" y="14071"/>
                  </a:lnTo>
                  <a:lnTo>
                    <a:pt x="87249" y="13449"/>
                  </a:lnTo>
                  <a:close/>
                </a:path>
                <a:path w="93979" h="53340">
                  <a:moveTo>
                    <a:pt x="73934" y="13793"/>
                  </a:moveTo>
                  <a:lnTo>
                    <a:pt x="73875" y="13995"/>
                  </a:lnTo>
                  <a:lnTo>
                    <a:pt x="73934" y="13793"/>
                  </a:lnTo>
                  <a:close/>
                </a:path>
                <a:path w="93979" h="53340">
                  <a:moveTo>
                    <a:pt x="73994" y="13588"/>
                  </a:moveTo>
                  <a:lnTo>
                    <a:pt x="73934" y="13793"/>
                  </a:lnTo>
                  <a:lnTo>
                    <a:pt x="73994" y="13588"/>
                  </a:lnTo>
                  <a:close/>
                </a:path>
                <a:path w="93979" h="53340">
                  <a:moveTo>
                    <a:pt x="70319" y="7988"/>
                  </a:moveTo>
                  <a:lnTo>
                    <a:pt x="68021" y="8470"/>
                  </a:lnTo>
                  <a:lnTo>
                    <a:pt x="67462" y="8547"/>
                  </a:lnTo>
                  <a:lnTo>
                    <a:pt x="66535" y="8762"/>
                  </a:lnTo>
                  <a:lnTo>
                    <a:pt x="72476" y="8762"/>
                  </a:lnTo>
                  <a:lnTo>
                    <a:pt x="72085" y="8331"/>
                  </a:lnTo>
                  <a:lnTo>
                    <a:pt x="70319" y="7988"/>
                  </a:lnTo>
                  <a:close/>
                </a:path>
              </a:pathLst>
            </a:custGeom>
            <a:solidFill>
              <a:srgbClr val="9DD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0745673" y="529500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40" h="15240">
                  <a:moveTo>
                    <a:pt x="8483" y="14884"/>
                  </a:moveTo>
                  <a:lnTo>
                    <a:pt x="7924" y="14770"/>
                  </a:lnTo>
                  <a:lnTo>
                    <a:pt x="7366" y="14579"/>
                  </a:lnTo>
                  <a:lnTo>
                    <a:pt x="6781" y="14338"/>
                  </a:lnTo>
                  <a:lnTo>
                    <a:pt x="3073" y="12979"/>
                  </a:lnTo>
                  <a:lnTo>
                    <a:pt x="0" y="9309"/>
                  </a:lnTo>
                  <a:lnTo>
                    <a:pt x="1524" y="11315"/>
                  </a:lnTo>
                  <a:lnTo>
                    <a:pt x="4787" y="14935"/>
                  </a:lnTo>
                  <a:lnTo>
                    <a:pt x="8483" y="14884"/>
                  </a:lnTo>
                  <a:close/>
                </a:path>
                <a:path w="15240" h="15240">
                  <a:moveTo>
                    <a:pt x="15176" y="3022"/>
                  </a:moveTo>
                  <a:lnTo>
                    <a:pt x="11315" y="0"/>
                  </a:lnTo>
                  <a:lnTo>
                    <a:pt x="10439" y="12"/>
                  </a:lnTo>
                  <a:lnTo>
                    <a:pt x="9474" y="165"/>
                  </a:lnTo>
                  <a:lnTo>
                    <a:pt x="8750" y="368"/>
                  </a:lnTo>
                  <a:lnTo>
                    <a:pt x="6489" y="1320"/>
                  </a:lnTo>
                  <a:lnTo>
                    <a:pt x="5575" y="3721"/>
                  </a:lnTo>
                  <a:lnTo>
                    <a:pt x="5791" y="4724"/>
                  </a:lnTo>
                  <a:lnTo>
                    <a:pt x="6565" y="5930"/>
                  </a:lnTo>
                  <a:lnTo>
                    <a:pt x="5067" y="6883"/>
                  </a:lnTo>
                  <a:lnTo>
                    <a:pt x="5321" y="7226"/>
                  </a:lnTo>
                  <a:lnTo>
                    <a:pt x="5537" y="7493"/>
                  </a:lnTo>
                  <a:lnTo>
                    <a:pt x="5321" y="7226"/>
                  </a:lnTo>
                  <a:lnTo>
                    <a:pt x="4330" y="7353"/>
                  </a:lnTo>
                  <a:lnTo>
                    <a:pt x="4102" y="7493"/>
                  </a:lnTo>
                  <a:lnTo>
                    <a:pt x="2311" y="7594"/>
                  </a:lnTo>
                  <a:lnTo>
                    <a:pt x="4775" y="10464"/>
                  </a:lnTo>
                  <a:lnTo>
                    <a:pt x="7645" y="11544"/>
                  </a:lnTo>
                  <a:lnTo>
                    <a:pt x="9194" y="12204"/>
                  </a:lnTo>
                  <a:lnTo>
                    <a:pt x="10414" y="12280"/>
                  </a:lnTo>
                  <a:lnTo>
                    <a:pt x="13042" y="10985"/>
                  </a:lnTo>
                  <a:lnTo>
                    <a:pt x="13931" y="8636"/>
                  </a:lnTo>
                  <a:lnTo>
                    <a:pt x="14312" y="7226"/>
                  </a:lnTo>
                  <a:lnTo>
                    <a:pt x="14528" y="6489"/>
                  </a:lnTo>
                  <a:lnTo>
                    <a:pt x="15176" y="3022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813630" y="535508"/>
              <a:ext cx="11620" cy="12103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601427" y="482343"/>
              <a:ext cx="284635" cy="55767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625746" y="981849"/>
              <a:ext cx="6299" cy="2425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609193" y="930335"/>
              <a:ext cx="73444" cy="78236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617961" y="980769"/>
              <a:ext cx="27698" cy="1494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596599" y="889110"/>
              <a:ext cx="297717" cy="12055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92638" y="560603"/>
              <a:ext cx="32054" cy="6565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0438293" y="523908"/>
              <a:ext cx="35560" cy="29845"/>
            </a:xfrm>
            <a:custGeom>
              <a:avLst/>
              <a:gdLst/>
              <a:ahLst/>
              <a:cxnLst/>
              <a:rect l="l" t="t" r="r" b="b"/>
              <a:pathLst>
                <a:path w="35559" h="29845">
                  <a:moveTo>
                    <a:pt x="14287" y="0"/>
                  </a:moveTo>
                  <a:lnTo>
                    <a:pt x="13601" y="165"/>
                  </a:lnTo>
                  <a:lnTo>
                    <a:pt x="13243" y="546"/>
                  </a:lnTo>
                  <a:lnTo>
                    <a:pt x="13246" y="1981"/>
                  </a:lnTo>
                  <a:lnTo>
                    <a:pt x="13365" y="3721"/>
                  </a:lnTo>
                  <a:lnTo>
                    <a:pt x="13639" y="14973"/>
                  </a:lnTo>
                  <a:lnTo>
                    <a:pt x="3822" y="19367"/>
                  </a:lnTo>
                  <a:lnTo>
                    <a:pt x="2552" y="19875"/>
                  </a:lnTo>
                  <a:lnTo>
                    <a:pt x="787" y="20472"/>
                  </a:lnTo>
                  <a:lnTo>
                    <a:pt x="0" y="20599"/>
                  </a:lnTo>
                  <a:lnTo>
                    <a:pt x="2806" y="21666"/>
                  </a:lnTo>
                  <a:lnTo>
                    <a:pt x="10960" y="24968"/>
                  </a:lnTo>
                  <a:lnTo>
                    <a:pt x="17741" y="29540"/>
                  </a:lnTo>
                  <a:lnTo>
                    <a:pt x="27711" y="28816"/>
                  </a:lnTo>
                  <a:lnTo>
                    <a:pt x="34836" y="16840"/>
                  </a:lnTo>
                  <a:lnTo>
                    <a:pt x="35039" y="16560"/>
                  </a:lnTo>
                  <a:lnTo>
                    <a:pt x="35331" y="16078"/>
                  </a:lnTo>
                  <a:lnTo>
                    <a:pt x="33972" y="13271"/>
                  </a:lnTo>
                  <a:lnTo>
                    <a:pt x="33362" y="11531"/>
                  </a:lnTo>
                  <a:lnTo>
                    <a:pt x="33210" y="11176"/>
                  </a:lnTo>
                  <a:lnTo>
                    <a:pt x="28346" y="3721"/>
                  </a:lnTo>
                  <a:lnTo>
                    <a:pt x="20510" y="1270"/>
                  </a:lnTo>
                  <a:lnTo>
                    <a:pt x="17272" y="546"/>
                  </a:lnTo>
                  <a:lnTo>
                    <a:pt x="14287" y="0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0428783" y="512848"/>
              <a:ext cx="93980" cy="53340"/>
            </a:xfrm>
            <a:custGeom>
              <a:avLst/>
              <a:gdLst/>
              <a:ahLst/>
              <a:cxnLst/>
              <a:rect l="l" t="t" r="r" b="b"/>
              <a:pathLst>
                <a:path w="93979" h="53340">
                  <a:moveTo>
                    <a:pt x="70448" y="26733"/>
                  </a:moveTo>
                  <a:lnTo>
                    <a:pt x="45008" y="26733"/>
                  </a:lnTo>
                  <a:lnTo>
                    <a:pt x="45587" y="28270"/>
                  </a:lnTo>
                  <a:lnTo>
                    <a:pt x="46050" y="29895"/>
                  </a:lnTo>
                  <a:lnTo>
                    <a:pt x="66421" y="51727"/>
                  </a:lnTo>
                  <a:lnTo>
                    <a:pt x="69187" y="52330"/>
                  </a:lnTo>
                  <a:lnTo>
                    <a:pt x="75880" y="52970"/>
                  </a:lnTo>
                  <a:lnTo>
                    <a:pt x="84657" y="52140"/>
                  </a:lnTo>
                  <a:lnTo>
                    <a:pt x="89121" y="50317"/>
                  </a:lnTo>
                  <a:lnTo>
                    <a:pt x="77010" y="50304"/>
                  </a:lnTo>
                  <a:lnTo>
                    <a:pt x="72021" y="49758"/>
                  </a:lnTo>
                  <a:lnTo>
                    <a:pt x="85727" y="49758"/>
                  </a:lnTo>
                  <a:lnTo>
                    <a:pt x="91592" y="46316"/>
                  </a:lnTo>
                  <a:lnTo>
                    <a:pt x="86851" y="45205"/>
                  </a:lnTo>
                  <a:lnTo>
                    <a:pt x="80438" y="41448"/>
                  </a:lnTo>
                  <a:lnTo>
                    <a:pt x="73525" y="33492"/>
                  </a:lnTo>
                  <a:lnTo>
                    <a:pt x="70448" y="26733"/>
                  </a:lnTo>
                  <a:close/>
                </a:path>
                <a:path w="93979" h="53340">
                  <a:moveTo>
                    <a:pt x="66217" y="51688"/>
                  </a:moveTo>
                  <a:lnTo>
                    <a:pt x="66394" y="51727"/>
                  </a:lnTo>
                  <a:lnTo>
                    <a:pt x="66217" y="51688"/>
                  </a:lnTo>
                  <a:close/>
                </a:path>
                <a:path w="93979" h="53340">
                  <a:moveTo>
                    <a:pt x="92303" y="45885"/>
                  </a:moveTo>
                  <a:lnTo>
                    <a:pt x="85432" y="50266"/>
                  </a:lnTo>
                  <a:lnTo>
                    <a:pt x="77190" y="50317"/>
                  </a:lnTo>
                  <a:lnTo>
                    <a:pt x="89121" y="50317"/>
                  </a:lnTo>
                  <a:lnTo>
                    <a:pt x="93878" y="48374"/>
                  </a:lnTo>
                  <a:lnTo>
                    <a:pt x="93586" y="47853"/>
                  </a:lnTo>
                  <a:lnTo>
                    <a:pt x="92887" y="46748"/>
                  </a:lnTo>
                  <a:lnTo>
                    <a:pt x="93428" y="46380"/>
                  </a:lnTo>
                  <a:lnTo>
                    <a:pt x="92633" y="46380"/>
                  </a:lnTo>
                  <a:lnTo>
                    <a:pt x="92303" y="45885"/>
                  </a:lnTo>
                  <a:close/>
                </a:path>
                <a:path w="93979" h="53340">
                  <a:moveTo>
                    <a:pt x="77070" y="50304"/>
                  </a:moveTo>
                  <a:close/>
                </a:path>
                <a:path w="93979" h="53340">
                  <a:moveTo>
                    <a:pt x="85727" y="49758"/>
                  </a:moveTo>
                  <a:lnTo>
                    <a:pt x="72021" y="49758"/>
                  </a:lnTo>
                  <a:lnTo>
                    <a:pt x="77070" y="50304"/>
                  </a:lnTo>
                  <a:lnTo>
                    <a:pt x="84861" y="50266"/>
                  </a:lnTo>
                  <a:lnTo>
                    <a:pt x="85727" y="49758"/>
                  </a:lnTo>
                  <a:close/>
                </a:path>
                <a:path w="93979" h="53340">
                  <a:moveTo>
                    <a:pt x="93484" y="46342"/>
                  </a:moveTo>
                  <a:lnTo>
                    <a:pt x="93179" y="46380"/>
                  </a:lnTo>
                  <a:lnTo>
                    <a:pt x="93428" y="46380"/>
                  </a:lnTo>
                  <a:close/>
                </a:path>
                <a:path w="93979" h="53340">
                  <a:moveTo>
                    <a:pt x="6629" y="13449"/>
                  </a:moveTo>
                  <a:lnTo>
                    <a:pt x="4279" y="14071"/>
                  </a:lnTo>
                  <a:lnTo>
                    <a:pt x="0" y="18999"/>
                  </a:lnTo>
                  <a:lnTo>
                    <a:pt x="1803" y="25298"/>
                  </a:lnTo>
                  <a:lnTo>
                    <a:pt x="2832" y="29438"/>
                  </a:lnTo>
                  <a:lnTo>
                    <a:pt x="7797" y="31927"/>
                  </a:lnTo>
                  <a:lnTo>
                    <a:pt x="9821" y="31889"/>
                  </a:lnTo>
                  <a:lnTo>
                    <a:pt x="11976" y="30975"/>
                  </a:lnTo>
                  <a:lnTo>
                    <a:pt x="17559" y="28930"/>
                  </a:lnTo>
                  <a:lnTo>
                    <a:pt x="8331" y="28930"/>
                  </a:lnTo>
                  <a:lnTo>
                    <a:pt x="5702" y="27622"/>
                  </a:lnTo>
                  <a:lnTo>
                    <a:pt x="4810" y="25298"/>
                  </a:lnTo>
                  <a:lnTo>
                    <a:pt x="4228" y="23215"/>
                  </a:lnTo>
                  <a:lnTo>
                    <a:pt x="3517" y="19392"/>
                  </a:lnTo>
                  <a:lnTo>
                    <a:pt x="5769" y="16814"/>
                  </a:lnTo>
                  <a:lnTo>
                    <a:pt x="7251" y="16484"/>
                  </a:lnTo>
                  <a:lnTo>
                    <a:pt x="14412" y="16484"/>
                  </a:lnTo>
                  <a:lnTo>
                    <a:pt x="14262" y="16459"/>
                  </a:lnTo>
                  <a:lnTo>
                    <a:pt x="12611" y="14770"/>
                  </a:lnTo>
                  <a:lnTo>
                    <a:pt x="9867" y="13944"/>
                  </a:lnTo>
                  <a:lnTo>
                    <a:pt x="6629" y="13449"/>
                  </a:lnTo>
                  <a:close/>
                </a:path>
                <a:path w="93979" h="53340">
                  <a:moveTo>
                    <a:pt x="22848" y="13588"/>
                  </a:moveTo>
                  <a:lnTo>
                    <a:pt x="19939" y="13588"/>
                  </a:lnTo>
                  <a:lnTo>
                    <a:pt x="20002" y="13995"/>
                  </a:lnTo>
                  <a:lnTo>
                    <a:pt x="19967" y="14770"/>
                  </a:lnTo>
                  <a:lnTo>
                    <a:pt x="20205" y="24777"/>
                  </a:lnTo>
                  <a:lnTo>
                    <a:pt x="10883" y="28270"/>
                  </a:lnTo>
                  <a:lnTo>
                    <a:pt x="9448" y="28879"/>
                  </a:lnTo>
                  <a:lnTo>
                    <a:pt x="8331" y="28930"/>
                  </a:lnTo>
                  <a:lnTo>
                    <a:pt x="17559" y="28930"/>
                  </a:lnTo>
                  <a:lnTo>
                    <a:pt x="23177" y="26873"/>
                  </a:lnTo>
                  <a:lnTo>
                    <a:pt x="22848" y="13588"/>
                  </a:lnTo>
                  <a:close/>
                </a:path>
                <a:path w="93979" h="53340">
                  <a:moveTo>
                    <a:pt x="65927" y="11036"/>
                  </a:moveTo>
                  <a:lnTo>
                    <a:pt x="23901" y="11036"/>
                  </a:lnTo>
                  <a:lnTo>
                    <a:pt x="25349" y="11341"/>
                  </a:lnTo>
                  <a:lnTo>
                    <a:pt x="36664" y="12966"/>
                  </a:lnTo>
                  <a:lnTo>
                    <a:pt x="42722" y="22224"/>
                  </a:lnTo>
                  <a:lnTo>
                    <a:pt x="43764" y="25133"/>
                  </a:lnTo>
                  <a:lnTo>
                    <a:pt x="45720" y="28892"/>
                  </a:lnTo>
                  <a:lnTo>
                    <a:pt x="45516" y="28143"/>
                  </a:lnTo>
                  <a:lnTo>
                    <a:pt x="45008" y="26733"/>
                  </a:lnTo>
                  <a:lnTo>
                    <a:pt x="70448" y="26733"/>
                  </a:lnTo>
                  <a:lnTo>
                    <a:pt x="67284" y="19786"/>
                  </a:lnTo>
                  <a:lnTo>
                    <a:pt x="66458" y="12026"/>
                  </a:lnTo>
                  <a:lnTo>
                    <a:pt x="65927" y="11036"/>
                  </a:lnTo>
                  <a:close/>
                </a:path>
                <a:path w="93979" h="53340">
                  <a:moveTo>
                    <a:pt x="16199" y="16776"/>
                  </a:moveTo>
                  <a:lnTo>
                    <a:pt x="9156" y="16776"/>
                  </a:lnTo>
                  <a:lnTo>
                    <a:pt x="9334" y="16814"/>
                  </a:lnTo>
                  <a:lnTo>
                    <a:pt x="9982" y="17017"/>
                  </a:lnTo>
                  <a:lnTo>
                    <a:pt x="12255" y="17970"/>
                  </a:lnTo>
                  <a:lnTo>
                    <a:pt x="13169" y="20370"/>
                  </a:lnTo>
                  <a:lnTo>
                    <a:pt x="12941" y="21374"/>
                  </a:lnTo>
                  <a:lnTo>
                    <a:pt x="12398" y="22224"/>
                  </a:lnTo>
                  <a:lnTo>
                    <a:pt x="12297" y="22644"/>
                  </a:lnTo>
                  <a:lnTo>
                    <a:pt x="13182" y="23215"/>
                  </a:lnTo>
                  <a:lnTo>
                    <a:pt x="12814" y="23698"/>
                  </a:lnTo>
                  <a:lnTo>
                    <a:pt x="12509" y="24002"/>
                  </a:lnTo>
                  <a:lnTo>
                    <a:pt x="16344" y="24345"/>
                  </a:lnTo>
                  <a:lnTo>
                    <a:pt x="17818" y="22644"/>
                  </a:lnTo>
                  <a:lnTo>
                    <a:pt x="19151" y="20294"/>
                  </a:lnTo>
                  <a:lnTo>
                    <a:pt x="19697" y="17144"/>
                  </a:lnTo>
                  <a:lnTo>
                    <a:pt x="17741" y="16992"/>
                  </a:lnTo>
                  <a:lnTo>
                    <a:pt x="16199" y="16776"/>
                  </a:lnTo>
                  <a:close/>
                </a:path>
                <a:path w="93979" h="53340">
                  <a:moveTo>
                    <a:pt x="9230" y="16798"/>
                  </a:moveTo>
                  <a:close/>
                </a:path>
                <a:path w="93979" h="53340">
                  <a:moveTo>
                    <a:pt x="14412" y="16484"/>
                  </a:moveTo>
                  <a:lnTo>
                    <a:pt x="7251" y="16484"/>
                  </a:lnTo>
                  <a:lnTo>
                    <a:pt x="9230" y="16798"/>
                  </a:lnTo>
                  <a:lnTo>
                    <a:pt x="16199" y="16776"/>
                  </a:lnTo>
                  <a:lnTo>
                    <a:pt x="14412" y="16484"/>
                  </a:lnTo>
                  <a:close/>
                </a:path>
                <a:path w="93979" h="53340">
                  <a:moveTo>
                    <a:pt x="19943" y="13793"/>
                  </a:moveTo>
                  <a:lnTo>
                    <a:pt x="19948" y="13995"/>
                  </a:lnTo>
                  <a:lnTo>
                    <a:pt x="19943" y="13793"/>
                  </a:lnTo>
                  <a:close/>
                </a:path>
                <a:path w="93979" h="53340">
                  <a:moveTo>
                    <a:pt x="23558" y="7988"/>
                  </a:moveTo>
                  <a:lnTo>
                    <a:pt x="21793" y="8331"/>
                  </a:lnTo>
                  <a:lnTo>
                    <a:pt x="19339" y="11036"/>
                  </a:lnTo>
                  <a:lnTo>
                    <a:pt x="19230" y="11341"/>
                  </a:lnTo>
                  <a:lnTo>
                    <a:pt x="19943" y="13793"/>
                  </a:lnTo>
                  <a:lnTo>
                    <a:pt x="19939" y="13588"/>
                  </a:lnTo>
                  <a:lnTo>
                    <a:pt x="22848" y="13588"/>
                  </a:lnTo>
                  <a:lnTo>
                    <a:pt x="22743" y="12966"/>
                  </a:lnTo>
                  <a:lnTo>
                    <a:pt x="22669" y="12712"/>
                  </a:lnTo>
                  <a:lnTo>
                    <a:pt x="22567" y="11810"/>
                  </a:lnTo>
                  <a:lnTo>
                    <a:pt x="23126" y="11201"/>
                  </a:lnTo>
                  <a:lnTo>
                    <a:pt x="23901" y="11036"/>
                  </a:lnTo>
                  <a:lnTo>
                    <a:pt x="65927" y="11036"/>
                  </a:lnTo>
                  <a:lnTo>
                    <a:pt x="64706" y="8762"/>
                  </a:lnTo>
                  <a:lnTo>
                    <a:pt x="27343" y="8762"/>
                  </a:lnTo>
                  <a:lnTo>
                    <a:pt x="26416" y="8547"/>
                  </a:lnTo>
                  <a:lnTo>
                    <a:pt x="25857" y="8470"/>
                  </a:lnTo>
                  <a:lnTo>
                    <a:pt x="23558" y="7988"/>
                  </a:lnTo>
                  <a:close/>
                </a:path>
                <a:path w="93979" h="53340">
                  <a:moveTo>
                    <a:pt x="44805" y="0"/>
                  </a:moveTo>
                  <a:lnTo>
                    <a:pt x="42875" y="1663"/>
                  </a:lnTo>
                  <a:lnTo>
                    <a:pt x="35890" y="5981"/>
                  </a:lnTo>
                  <a:lnTo>
                    <a:pt x="27343" y="8762"/>
                  </a:lnTo>
                  <a:lnTo>
                    <a:pt x="64706" y="8762"/>
                  </a:lnTo>
                  <a:lnTo>
                    <a:pt x="64012" y="7470"/>
                  </a:lnTo>
                  <a:lnTo>
                    <a:pt x="57992" y="4348"/>
                  </a:lnTo>
                  <a:lnTo>
                    <a:pt x="46443" y="888"/>
                  </a:lnTo>
                  <a:lnTo>
                    <a:pt x="44805" y="0"/>
                  </a:lnTo>
                  <a:close/>
                </a:path>
              </a:pathLst>
            </a:custGeom>
            <a:solidFill>
              <a:srgbClr val="9DD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0432339" y="529500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40" h="15240">
                  <a:moveTo>
                    <a:pt x="12865" y="7594"/>
                  </a:moveTo>
                  <a:lnTo>
                    <a:pt x="12001" y="7493"/>
                  </a:lnTo>
                  <a:lnTo>
                    <a:pt x="11137" y="7391"/>
                  </a:lnTo>
                  <a:lnTo>
                    <a:pt x="10845" y="7353"/>
                  </a:lnTo>
                  <a:lnTo>
                    <a:pt x="9842" y="7239"/>
                  </a:lnTo>
                  <a:lnTo>
                    <a:pt x="10109" y="6883"/>
                  </a:lnTo>
                  <a:lnTo>
                    <a:pt x="8610" y="5930"/>
                  </a:lnTo>
                  <a:lnTo>
                    <a:pt x="9385" y="4724"/>
                  </a:lnTo>
                  <a:lnTo>
                    <a:pt x="3860" y="0"/>
                  </a:lnTo>
                  <a:lnTo>
                    <a:pt x="3073" y="165"/>
                  </a:lnTo>
                  <a:lnTo>
                    <a:pt x="2387" y="457"/>
                  </a:lnTo>
                  <a:lnTo>
                    <a:pt x="1778" y="838"/>
                  </a:lnTo>
                  <a:lnTo>
                    <a:pt x="1270" y="1244"/>
                  </a:lnTo>
                  <a:lnTo>
                    <a:pt x="0" y="3022"/>
                  </a:lnTo>
                  <a:lnTo>
                    <a:pt x="647" y="6489"/>
                  </a:lnTo>
                  <a:lnTo>
                    <a:pt x="1028" y="7797"/>
                  </a:lnTo>
                  <a:lnTo>
                    <a:pt x="1244" y="8636"/>
                  </a:lnTo>
                  <a:lnTo>
                    <a:pt x="2133" y="10985"/>
                  </a:lnTo>
                  <a:lnTo>
                    <a:pt x="4762" y="12280"/>
                  </a:lnTo>
                  <a:lnTo>
                    <a:pt x="5880" y="12242"/>
                  </a:lnTo>
                  <a:lnTo>
                    <a:pt x="7531" y="11544"/>
                  </a:lnTo>
                  <a:lnTo>
                    <a:pt x="10401" y="10464"/>
                  </a:lnTo>
                  <a:lnTo>
                    <a:pt x="12865" y="7594"/>
                  </a:lnTo>
                  <a:close/>
                </a:path>
                <a:path w="15240" h="15240">
                  <a:moveTo>
                    <a:pt x="15189" y="9309"/>
                  </a:moveTo>
                  <a:lnTo>
                    <a:pt x="12103" y="12979"/>
                  </a:lnTo>
                  <a:lnTo>
                    <a:pt x="8394" y="14338"/>
                  </a:lnTo>
                  <a:lnTo>
                    <a:pt x="7810" y="14579"/>
                  </a:lnTo>
                  <a:lnTo>
                    <a:pt x="7251" y="14770"/>
                  </a:lnTo>
                  <a:lnTo>
                    <a:pt x="6692" y="14884"/>
                  </a:lnTo>
                  <a:lnTo>
                    <a:pt x="10388" y="14935"/>
                  </a:lnTo>
                  <a:lnTo>
                    <a:pt x="13652" y="11315"/>
                  </a:lnTo>
                  <a:lnTo>
                    <a:pt x="15189" y="9309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367949" y="535508"/>
              <a:ext cx="11621" cy="12103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307134" y="482343"/>
              <a:ext cx="284636" cy="557671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561142" y="981849"/>
              <a:ext cx="6299" cy="2425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510559" y="930335"/>
              <a:ext cx="73444" cy="78236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547540" y="980769"/>
              <a:ext cx="27686" cy="14947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10586782" y="421251"/>
              <a:ext cx="19685" cy="19685"/>
            </a:xfrm>
            <a:custGeom>
              <a:avLst/>
              <a:gdLst/>
              <a:ahLst/>
              <a:cxnLst/>
              <a:rect l="l" t="t" r="r" b="b"/>
              <a:pathLst>
                <a:path w="19684" h="19684">
                  <a:moveTo>
                    <a:pt x="15240" y="0"/>
                  </a:moveTo>
                  <a:lnTo>
                    <a:pt x="9817" y="0"/>
                  </a:lnTo>
                  <a:lnTo>
                    <a:pt x="4394" y="0"/>
                  </a:lnTo>
                  <a:lnTo>
                    <a:pt x="0" y="4292"/>
                  </a:lnTo>
                  <a:lnTo>
                    <a:pt x="0" y="14859"/>
                  </a:lnTo>
                  <a:lnTo>
                    <a:pt x="4394" y="19151"/>
                  </a:lnTo>
                  <a:lnTo>
                    <a:pt x="15240" y="19151"/>
                  </a:lnTo>
                  <a:lnTo>
                    <a:pt x="19634" y="14859"/>
                  </a:lnTo>
                  <a:lnTo>
                    <a:pt x="19634" y="4292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0482631" y="426389"/>
              <a:ext cx="121920" cy="81915"/>
            </a:xfrm>
            <a:custGeom>
              <a:avLst/>
              <a:gdLst/>
              <a:ahLst/>
              <a:cxnLst/>
              <a:rect l="l" t="t" r="r" b="b"/>
              <a:pathLst>
                <a:path w="121920" h="81915">
                  <a:moveTo>
                    <a:pt x="9258" y="80327"/>
                  </a:moveTo>
                  <a:lnTo>
                    <a:pt x="5791" y="67056"/>
                  </a:lnTo>
                  <a:lnTo>
                    <a:pt x="3810" y="65557"/>
                  </a:lnTo>
                  <a:lnTo>
                    <a:pt x="1879" y="63906"/>
                  </a:lnTo>
                  <a:lnTo>
                    <a:pt x="0" y="62077"/>
                  </a:lnTo>
                  <a:lnTo>
                    <a:pt x="2324" y="78473"/>
                  </a:lnTo>
                  <a:lnTo>
                    <a:pt x="9258" y="80327"/>
                  </a:lnTo>
                  <a:close/>
                </a:path>
                <a:path w="121920" h="81915">
                  <a:moveTo>
                    <a:pt x="23342" y="81813"/>
                  </a:moveTo>
                  <a:lnTo>
                    <a:pt x="22161" y="79984"/>
                  </a:lnTo>
                  <a:lnTo>
                    <a:pt x="20726" y="77685"/>
                  </a:lnTo>
                  <a:lnTo>
                    <a:pt x="19177" y="75006"/>
                  </a:lnTo>
                  <a:lnTo>
                    <a:pt x="14960" y="73101"/>
                  </a:lnTo>
                  <a:lnTo>
                    <a:pt x="10693" y="70675"/>
                  </a:lnTo>
                  <a:lnTo>
                    <a:pt x="6578" y="67640"/>
                  </a:lnTo>
                  <a:lnTo>
                    <a:pt x="7404" y="69557"/>
                  </a:lnTo>
                  <a:lnTo>
                    <a:pt x="21475" y="81610"/>
                  </a:lnTo>
                  <a:lnTo>
                    <a:pt x="23342" y="81813"/>
                  </a:lnTo>
                  <a:close/>
                </a:path>
                <a:path w="121920" h="81915">
                  <a:moveTo>
                    <a:pt x="118503" y="1981"/>
                  </a:moveTo>
                  <a:lnTo>
                    <a:pt x="116471" y="0"/>
                  </a:lnTo>
                  <a:lnTo>
                    <a:pt x="113957" y="0"/>
                  </a:lnTo>
                  <a:lnTo>
                    <a:pt x="111442" y="0"/>
                  </a:lnTo>
                  <a:lnTo>
                    <a:pt x="109410" y="1981"/>
                  </a:lnTo>
                  <a:lnTo>
                    <a:pt x="109410" y="6883"/>
                  </a:lnTo>
                  <a:lnTo>
                    <a:pt x="111442" y="8877"/>
                  </a:lnTo>
                  <a:lnTo>
                    <a:pt x="116471" y="8877"/>
                  </a:lnTo>
                  <a:lnTo>
                    <a:pt x="118503" y="6883"/>
                  </a:lnTo>
                  <a:lnTo>
                    <a:pt x="118503" y="1981"/>
                  </a:lnTo>
                  <a:close/>
                </a:path>
                <a:path w="121920" h="81915">
                  <a:moveTo>
                    <a:pt x="121805" y="22009"/>
                  </a:moveTo>
                  <a:lnTo>
                    <a:pt x="119405" y="23037"/>
                  </a:lnTo>
                  <a:lnTo>
                    <a:pt x="116751" y="23596"/>
                  </a:lnTo>
                  <a:lnTo>
                    <a:pt x="111290" y="23596"/>
                  </a:lnTo>
                  <a:lnTo>
                    <a:pt x="108737" y="23075"/>
                  </a:lnTo>
                  <a:lnTo>
                    <a:pt x="106413" y="22136"/>
                  </a:lnTo>
                  <a:lnTo>
                    <a:pt x="106832" y="33083"/>
                  </a:lnTo>
                  <a:lnTo>
                    <a:pt x="107505" y="55041"/>
                  </a:lnTo>
                  <a:lnTo>
                    <a:pt x="109245" y="54889"/>
                  </a:lnTo>
                  <a:lnTo>
                    <a:pt x="108978" y="53886"/>
                  </a:lnTo>
                  <a:lnTo>
                    <a:pt x="108699" y="53886"/>
                  </a:lnTo>
                  <a:lnTo>
                    <a:pt x="108940" y="53733"/>
                  </a:lnTo>
                  <a:lnTo>
                    <a:pt x="113931" y="51523"/>
                  </a:lnTo>
                  <a:lnTo>
                    <a:pt x="118389" y="52971"/>
                  </a:lnTo>
                  <a:lnTo>
                    <a:pt x="119926" y="53619"/>
                  </a:lnTo>
                  <a:lnTo>
                    <a:pt x="120154" y="51523"/>
                  </a:lnTo>
                  <a:lnTo>
                    <a:pt x="120815" y="45389"/>
                  </a:lnTo>
                  <a:lnTo>
                    <a:pt x="121373" y="37934"/>
                  </a:lnTo>
                  <a:lnTo>
                    <a:pt x="121678" y="30429"/>
                  </a:lnTo>
                  <a:lnTo>
                    <a:pt x="121780" y="23596"/>
                  </a:lnTo>
                  <a:lnTo>
                    <a:pt x="121805" y="22009"/>
                  </a:lnTo>
                  <a:close/>
                </a:path>
              </a:pathLst>
            </a:custGeom>
            <a:solidFill>
              <a:srgbClr val="FAC6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0593273" y="452907"/>
              <a:ext cx="8255" cy="19050"/>
            </a:xfrm>
            <a:custGeom>
              <a:avLst/>
              <a:gdLst/>
              <a:ahLst/>
              <a:cxnLst/>
              <a:rect l="l" t="t" r="r" b="b"/>
              <a:pathLst>
                <a:path w="8254" h="19050">
                  <a:moveTo>
                    <a:pt x="7124" y="5156"/>
                  </a:moveTo>
                  <a:lnTo>
                    <a:pt x="6489" y="4178"/>
                  </a:lnTo>
                  <a:lnTo>
                    <a:pt x="6870" y="2933"/>
                  </a:lnTo>
                  <a:lnTo>
                    <a:pt x="6438" y="1587"/>
                  </a:lnTo>
                  <a:lnTo>
                    <a:pt x="3860" y="0"/>
                  </a:lnTo>
                  <a:lnTo>
                    <a:pt x="1841" y="457"/>
                  </a:lnTo>
                  <a:lnTo>
                    <a:pt x="12" y="3009"/>
                  </a:lnTo>
                  <a:lnTo>
                    <a:pt x="0" y="4343"/>
                  </a:lnTo>
                  <a:lnTo>
                    <a:pt x="635" y="5321"/>
                  </a:lnTo>
                  <a:lnTo>
                    <a:pt x="254" y="6565"/>
                  </a:lnTo>
                  <a:lnTo>
                    <a:pt x="685" y="7912"/>
                  </a:lnTo>
                  <a:lnTo>
                    <a:pt x="1968" y="8699"/>
                  </a:lnTo>
                  <a:lnTo>
                    <a:pt x="2273" y="8839"/>
                  </a:lnTo>
                  <a:lnTo>
                    <a:pt x="3111" y="8470"/>
                  </a:lnTo>
                  <a:lnTo>
                    <a:pt x="4064" y="8420"/>
                  </a:lnTo>
                  <a:lnTo>
                    <a:pt x="4914" y="8750"/>
                  </a:lnTo>
                  <a:lnTo>
                    <a:pt x="5461" y="8496"/>
                  </a:lnTo>
                  <a:lnTo>
                    <a:pt x="5956" y="8102"/>
                  </a:lnTo>
                  <a:lnTo>
                    <a:pt x="7112" y="6489"/>
                  </a:lnTo>
                  <a:lnTo>
                    <a:pt x="7124" y="5156"/>
                  </a:lnTo>
                  <a:close/>
                </a:path>
                <a:path w="8254" h="19050">
                  <a:moveTo>
                    <a:pt x="7810" y="15113"/>
                  </a:moveTo>
                  <a:lnTo>
                    <a:pt x="7696" y="13462"/>
                  </a:lnTo>
                  <a:lnTo>
                    <a:pt x="6705" y="12420"/>
                  </a:lnTo>
                  <a:lnTo>
                    <a:pt x="6604" y="12788"/>
                  </a:lnTo>
                  <a:lnTo>
                    <a:pt x="6426" y="13144"/>
                  </a:lnTo>
                  <a:lnTo>
                    <a:pt x="5092" y="14998"/>
                  </a:lnTo>
                  <a:lnTo>
                    <a:pt x="2971" y="15481"/>
                  </a:lnTo>
                  <a:lnTo>
                    <a:pt x="1244" y="14414"/>
                  </a:lnTo>
                  <a:lnTo>
                    <a:pt x="1054" y="14262"/>
                  </a:lnTo>
                  <a:lnTo>
                    <a:pt x="889" y="14084"/>
                  </a:lnTo>
                  <a:lnTo>
                    <a:pt x="508" y="15379"/>
                  </a:lnTo>
                  <a:lnTo>
                    <a:pt x="965" y="16764"/>
                  </a:lnTo>
                  <a:lnTo>
                    <a:pt x="3657" y="18440"/>
                  </a:lnTo>
                  <a:lnTo>
                    <a:pt x="5778" y="17957"/>
                  </a:lnTo>
                  <a:lnTo>
                    <a:pt x="7810" y="15113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2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0298880" y="563167"/>
              <a:ext cx="451967" cy="446502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10592892" y="460971"/>
              <a:ext cx="8255" cy="18415"/>
            </a:xfrm>
            <a:custGeom>
              <a:avLst/>
              <a:gdLst/>
              <a:ahLst/>
              <a:cxnLst/>
              <a:rect l="l" t="t" r="r" b="b"/>
              <a:pathLst>
                <a:path w="8254" h="18415">
                  <a:moveTo>
                    <a:pt x="7658" y="3873"/>
                  </a:moveTo>
                  <a:lnTo>
                    <a:pt x="7327" y="1879"/>
                  </a:lnTo>
                  <a:lnTo>
                    <a:pt x="5816" y="939"/>
                  </a:lnTo>
                  <a:lnTo>
                    <a:pt x="4305" y="0"/>
                  </a:lnTo>
                  <a:lnTo>
                    <a:pt x="2184" y="482"/>
                  </a:lnTo>
                  <a:lnTo>
                    <a:pt x="0" y="3556"/>
                  </a:lnTo>
                  <a:lnTo>
                    <a:pt x="330" y="5549"/>
                  </a:lnTo>
                  <a:lnTo>
                    <a:pt x="3352" y="7429"/>
                  </a:lnTo>
                  <a:lnTo>
                    <a:pt x="5461" y="6946"/>
                  </a:lnTo>
                  <a:lnTo>
                    <a:pt x="7658" y="3873"/>
                  </a:lnTo>
                  <a:close/>
                </a:path>
                <a:path w="8254" h="18415">
                  <a:moveTo>
                    <a:pt x="7912" y="15214"/>
                  </a:moveTo>
                  <a:lnTo>
                    <a:pt x="7289" y="14147"/>
                  </a:lnTo>
                  <a:lnTo>
                    <a:pt x="7645" y="12814"/>
                  </a:lnTo>
                  <a:lnTo>
                    <a:pt x="7150" y="11404"/>
                  </a:lnTo>
                  <a:lnTo>
                    <a:pt x="4356" y="9677"/>
                  </a:lnTo>
                  <a:lnTo>
                    <a:pt x="2133" y="10185"/>
                  </a:lnTo>
                  <a:lnTo>
                    <a:pt x="139" y="12941"/>
                  </a:lnTo>
                  <a:lnTo>
                    <a:pt x="88" y="14363"/>
                  </a:lnTo>
                  <a:lnTo>
                    <a:pt x="723" y="15430"/>
                  </a:lnTo>
                  <a:lnTo>
                    <a:pt x="457" y="16459"/>
                  </a:lnTo>
                  <a:lnTo>
                    <a:pt x="685" y="17538"/>
                  </a:lnTo>
                  <a:lnTo>
                    <a:pt x="1371" y="18313"/>
                  </a:lnTo>
                  <a:lnTo>
                    <a:pt x="3416" y="17868"/>
                  </a:lnTo>
                  <a:lnTo>
                    <a:pt x="5245" y="17945"/>
                  </a:lnTo>
                  <a:lnTo>
                    <a:pt x="6705" y="18186"/>
                  </a:lnTo>
                  <a:lnTo>
                    <a:pt x="6972" y="17868"/>
                  </a:lnTo>
                  <a:lnTo>
                    <a:pt x="7874" y="16624"/>
                  </a:lnTo>
                  <a:lnTo>
                    <a:pt x="7912" y="15214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" name="object 33"/>
          <p:cNvSpPr/>
          <p:nvPr/>
        </p:nvSpPr>
        <p:spPr>
          <a:xfrm>
            <a:off x="331674" y="6555933"/>
            <a:ext cx="11342370" cy="0"/>
          </a:xfrm>
          <a:custGeom>
            <a:avLst/>
            <a:gdLst/>
            <a:ahLst/>
            <a:cxnLst/>
            <a:rect l="l" t="t" r="r" b="b"/>
            <a:pathLst>
              <a:path w="11342370">
                <a:moveTo>
                  <a:pt x="0" y="0"/>
                </a:moveTo>
                <a:lnTo>
                  <a:pt x="11342192" y="0"/>
                </a:lnTo>
              </a:path>
            </a:pathLst>
          </a:custGeom>
          <a:ln w="12700">
            <a:solidFill>
              <a:srgbClr val="18529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228600" y="2209800"/>
            <a:ext cx="7758226" cy="3219471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12700" marR="5080" algn="l">
              <a:lnSpc>
                <a:spcPts val="3400"/>
              </a:lnSpc>
              <a:spcBef>
                <a:spcPts val="970"/>
              </a:spcBef>
            </a:pPr>
            <a:r>
              <a:rPr lang="ru-RU" sz="32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О</a:t>
            </a:r>
            <a:r>
              <a:rPr lang="ru-RU" sz="28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бязательное психиатрическое освидетельствование проходят работники, осуществляющие отдельные виды деятельности, предусмотренные приложением № 2                             к  приказу 342н</a:t>
            </a:r>
          </a:p>
          <a:p>
            <a:pPr marL="12700" marR="5080" algn="l">
              <a:lnSpc>
                <a:spcPts val="3400"/>
              </a:lnSpc>
              <a:spcBef>
                <a:spcPts val="970"/>
              </a:spcBef>
            </a:pPr>
            <a:r>
              <a:rPr lang="ru-RU" sz="3200" b="1" dirty="0" smtClean="0">
                <a:solidFill>
                  <a:srgbClr val="00B050"/>
                </a:solidFill>
                <a:latin typeface="Bebas Neue Bold"/>
                <a:cs typeface="Bebas Neue Bold"/>
              </a:rPr>
              <a:t>О</a:t>
            </a:r>
            <a:r>
              <a:rPr lang="ru-RU" sz="2800" b="1" dirty="0" smtClean="0">
                <a:solidFill>
                  <a:srgbClr val="00B050"/>
                </a:solidFill>
                <a:latin typeface="Bebas Neue Bold"/>
                <a:cs typeface="Bebas Neue Bold"/>
              </a:rPr>
              <a:t>свидетельствование работника проводится  с целью определения его пригодности по состоянию психического здоровья к осуществлению отдельных видов деятельности</a:t>
            </a:r>
          </a:p>
        </p:txBody>
      </p:sp>
      <p:sp>
        <p:nvSpPr>
          <p:cNvPr id="45" name="object 4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39"/>
              </a:lnSpc>
            </a:pPr>
            <a:fld id="{81D60167-4931-47E6-BA6A-407CBD079E47}" type="slidenum">
              <a:rPr spc="5" dirty="0"/>
              <a:t>3</a:t>
            </a:fld>
            <a:endParaRPr spc="5" dirty="0"/>
          </a:p>
        </p:txBody>
      </p:sp>
      <p:sp>
        <p:nvSpPr>
          <p:cNvPr id="46" name="object 34"/>
          <p:cNvSpPr txBox="1"/>
          <p:nvPr/>
        </p:nvSpPr>
        <p:spPr>
          <a:xfrm>
            <a:off x="8215195" y="528058"/>
            <a:ext cx="1910714" cy="452047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>
              <a:lnSpc>
                <a:spcPts val="1060"/>
              </a:lnSpc>
              <a:spcBef>
                <a:spcPts val="225"/>
              </a:spcBef>
            </a:pPr>
            <a:r>
              <a:rPr lang="ru-RU" sz="950" b="0" dirty="0" smtClean="0">
                <a:solidFill>
                  <a:srgbClr val="1D1D1B"/>
                </a:solidFill>
                <a:latin typeface="Cera Pro Medium"/>
                <a:cs typeface="Cera Pro Medium"/>
              </a:rPr>
              <a:t>Министерство труда, занятости и миграционной политики Самарской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4125547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object 5"/>
          <p:cNvGrpSpPr/>
          <p:nvPr/>
        </p:nvGrpSpPr>
        <p:grpSpPr>
          <a:xfrm>
            <a:off x="10298880" y="388382"/>
            <a:ext cx="595630" cy="652145"/>
            <a:chOff x="10298880" y="388382"/>
            <a:chExt cx="595630" cy="652145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448443" y="388382"/>
              <a:ext cx="296976" cy="542176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668507" y="560603"/>
              <a:ext cx="32054" cy="6565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0719571" y="523908"/>
              <a:ext cx="35560" cy="29845"/>
            </a:xfrm>
            <a:custGeom>
              <a:avLst/>
              <a:gdLst/>
              <a:ahLst/>
              <a:cxnLst/>
              <a:rect l="l" t="t" r="r" b="b"/>
              <a:pathLst>
                <a:path w="35559" h="29845">
                  <a:moveTo>
                    <a:pt x="21043" y="0"/>
                  </a:moveTo>
                  <a:lnTo>
                    <a:pt x="1358" y="13271"/>
                  </a:lnTo>
                  <a:lnTo>
                    <a:pt x="0" y="16078"/>
                  </a:lnTo>
                  <a:lnTo>
                    <a:pt x="292" y="16560"/>
                  </a:lnTo>
                  <a:lnTo>
                    <a:pt x="495" y="16840"/>
                  </a:lnTo>
                  <a:lnTo>
                    <a:pt x="7607" y="28816"/>
                  </a:lnTo>
                  <a:lnTo>
                    <a:pt x="17589" y="29540"/>
                  </a:lnTo>
                  <a:lnTo>
                    <a:pt x="24371" y="24968"/>
                  </a:lnTo>
                  <a:lnTo>
                    <a:pt x="32524" y="21666"/>
                  </a:lnTo>
                  <a:lnTo>
                    <a:pt x="35331" y="20599"/>
                  </a:lnTo>
                  <a:lnTo>
                    <a:pt x="34543" y="20472"/>
                  </a:lnTo>
                  <a:lnTo>
                    <a:pt x="32778" y="19875"/>
                  </a:lnTo>
                  <a:lnTo>
                    <a:pt x="31508" y="19367"/>
                  </a:lnTo>
                  <a:lnTo>
                    <a:pt x="21691" y="14973"/>
                  </a:lnTo>
                  <a:lnTo>
                    <a:pt x="21965" y="3721"/>
                  </a:lnTo>
                  <a:lnTo>
                    <a:pt x="22085" y="1981"/>
                  </a:lnTo>
                  <a:lnTo>
                    <a:pt x="22088" y="546"/>
                  </a:lnTo>
                  <a:lnTo>
                    <a:pt x="21729" y="165"/>
                  </a:lnTo>
                  <a:lnTo>
                    <a:pt x="21043" y="0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0670534" y="512848"/>
              <a:ext cx="93980" cy="53340"/>
            </a:xfrm>
            <a:custGeom>
              <a:avLst/>
              <a:gdLst/>
              <a:ahLst/>
              <a:cxnLst/>
              <a:rect l="l" t="t" r="r" b="b"/>
              <a:pathLst>
                <a:path w="93979" h="53340">
                  <a:moveTo>
                    <a:pt x="1574" y="45885"/>
                  </a:moveTo>
                  <a:lnTo>
                    <a:pt x="1244" y="46380"/>
                  </a:lnTo>
                  <a:lnTo>
                    <a:pt x="449" y="46380"/>
                  </a:lnTo>
                  <a:lnTo>
                    <a:pt x="990" y="46748"/>
                  </a:lnTo>
                  <a:lnTo>
                    <a:pt x="257" y="47914"/>
                  </a:lnTo>
                  <a:lnTo>
                    <a:pt x="0" y="48374"/>
                  </a:lnTo>
                  <a:lnTo>
                    <a:pt x="9220" y="52140"/>
                  </a:lnTo>
                  <a:lnTo>
                    <a:pt x="17997" y="52970"/>
                  </a:lnTo>
                  <a:lnTo>
                    <a:pt x="24690" y="52330"/>
                  </a:lnTo>
                  <a:lnTo>
                    <a:pt x="27484" y="51727"/>
                  </a:lnTo>
                  <a:lnTo>
                    <a:pt x="30850" y="50317"/>
                  </a:lnTo>
                  <a:lnTo>
                    <a:pt x="14581" y="50304"/>
                  </a:lnTo>
                  <a:lnTo>
                    <a:pt x="8445" y="50266"/>
                  </a:lnTo>
                  <a:lnTo>
                    <a:pt x="2351" y="46380"/>
                  </a:lnTo>
                  <a:lnTo>
                    <a:pt x="698" y="46380"/>
                  </a:lnTo>
                  <a:lnTo>
                    <a:pt x="393" y="46342"/>
                  </a:lnTo>
                  <a:lnTo>
                    <a:pt x="2291" y="46342"/>
                  </a:lnTo>
                  <a:lnTo>
                    <a:pt x="1574" y="45885"/>
                  </a:lnTo>
                  <a:close/>
                </a:path>
                <a:path w="93979" h="53340">
                  <a:moveTo>
                    <a:pt x="32195" y="49758"/>
                  </a:moveTo>
                  <a:lnTo>
                    <a:pt x="21856" y="49758"/>
                  </a:lnTo>
                  <a:lnTo>
                    <a:pt x="16687" y="50317"/>
                  </a:lnTo>
                  <a:lnTo>
                    <a:pt x="30850" y="50317"/>
                  </a:lnTo>
                  <a:lnTo>
                    <a:pt x="32195" y="49758"/>
                  </a:lnTo>
                  <a:close/>
                </a:path>
                <a:path w="93979" h="53340">
                  <a:moveTo>
                    <a:pt x="16807" y="50304"/>
                  </a:moveTo>
                  <a:close/>
                </a:path>
                <a:path w="93979" h="53340">
                  <a:moveTo>
                    <a:pt x="49072" y="0"/>
                  </a:moveTo>
                  <a:lnTo>
                    <a:pt x="47434" y="888"/>
                  </a:lnTo>
                  <a:lnTo>
                    <a:pt x="35886" y="4348"/>
                  </a:lnTo>
                  <a:lnTo>
                    <a:pt x="29865" y="7470"/>
                  </a:lnTo>
                  <a:lnTo>
                    <a:pt x="27419" y="12026"/>
                  </a:lnTo>
                  <a:lnTo>
                    <a:pt x="26593" y="19786"/>
                  </a:lnTo>
                  <a:lnTo>
                    <a:pt x="20352" y="33492"/>
                  </a:lnTo>
                  <a:lnTo>
                    <a:pt x="13439" y="41448"/>
                  </a:lnTo>
                  <a:lnTo>
                    <a:pt x="7027" y="45205"/>
                  </a:lnTo>
                  <a:lnTo>
                    <a:pt x="2286" y="46316"/>
                  </a:lnTo>
                  <a:lnTo>
                    <a:pt x="9017" y="50266"/>
                  </a:lnTo>
                  <a:lnTo>
                    <a:pt x="16807" y="50304"/>
                  </a:lnTo>
                  <a:lnTo>
                    <a:pt x="21856" y="49758"/>
                  </a:lnTo>
                  <a:lnTo>
                    <a:pt x="32195" y="49758"/>
                  </a:lnTo>
                  <a:lnTo>
                    <a:pt x="47828" y="29895"/>
                  </a:lnTo>
                  <a:lnTo>
                    <a:pt x="48336" y="28143"/>
                  </a:lnTo>
                  <a:lnTo>
                    <a:pt x="48869" y="26733"/>
                  </a:lnTo>
                  <a:lnTo>
                    <a:pt x="49281" y="26733"/>
                  </a:lnTo>
                  <a:lnTo>
                    <a:pt x="50114" y="25133"/>
                  </a:lnTo>
                  <a:lnTo>
                    <a:pt x="51013" y="22567"/>
                  </a:lnTo>
                  <a:lnTo>
                    <a:pt x="51155" y="22224"/>
                  </a:lnTo>
                  <a:lnTo>
                    <a:pt x="57213" y="12966"/>
                  </a:lnTo>
                  <a:lnTo>
                    <a:pt x="68529" y="11341"/>
                  </a:lnTo>
                  <a:lnTo>
                    <a:pt x="69977" y="11036"/>
                  </a:lnTo>
                  <a:lnTo>
                    <a:pt x="74538" y="11036"/>
                  </a:lnTo>
                  <a:lnTo>
                    <a:pt x="72476" y="8762"/>
                  </a:lnTo>
                  <a:lnTo>
                    <a:pt x="66535" y="8762"/>
                  </a:lnTo>
                  <a:lnTo>
                    <a:pt x="57988" y="5981"/>
                  </a:lnTo>
                  <a:lnTo>
                    <a:pt x="51003" y="1663"/>
                  </a:lnTo>
                  <a:lnTo>
                    <a:pt x="49072" y="0"/>
                  </a:lnTo>
                  <a:close/>
                </a:path>
                <a:path w="93979" h="53340">
                  <a:moveTo>
                    <a:pt x="74538" y="11036"/>
                  </a:moveTo>
                  <a:lnTo>
                    <a:pt x="69977" y="11036"/>
                  </a:lnTo>
                  <a:lnTo>
                    <a:pt x="70751" y="11201"/>
                  </a:lnTo>
                  <a:lnTo>
                    <a:pt x="71310" y="11810"/>
                  </a:lnTo>
                  <a:lnTo>
                    <a:pt x="71208" y="12712"/>
                  </a:lnTo>
                  <a:lnTo>
                    <a:pt x="71031" y="13322"/>
                  </a:lnTo>
                  <a:lnTo>
                    <a:pt x="70700" y="26873"/>
                  </a:lnTo>
                  <a:lnTo>
                    <a:pt x="81902" y="30975"/>
                  </a:lnTo>
                  <a:lnTo>
                    <a:pt x="84086" y="31902"/>
                  </a:lnTo>
                  <a:lnTo>
                    <a:pt x="86080" y="31927"/>
                  </a:lnTo>
                  <a:lnTo>
                    <a:pt x="91046" y="29438"/>
                  </a:lnTo>
                  <a:lnTo>
                    <a:pt x="91172" y="28930"/>
                  </a:lnTo>
                  <a:lnTo>
                    <a:pt x="85547" y="28930"/>
                  </a:lnTo>
                  <a:lnTo>
                    <a:pt x="84429" y="28879"/>
                  </a:lnTo>
                  <a:lnTo>
                    <a:pt x="82926" y="28244"/>
                  </a:lnTo>
                  <a:lnTo>
                    <a:pt x="73672" y="24777"/>
                  </a:lnTo>
                  <a:lnTo>
                    <a:pt x="73911" y="14770"/>
                  </a:lnTo>
                  <a:lnTo>
                    <a:pt x="73875" y="13995"/>
                  </a:lnTo>
                  <a:lnTo>
                    <a:pt x="74688" y="11201"/>
                  </a:lnTo>
                  <a:lnTo>
                    <a:pt x="74538" y="11036"/>
                  </a:lnTo>
                  <a:close/>
                </a:path>
                <a:path w="93979" h="53340">
                  <a:moveTo>
                    <a:pt x="91694" y="16484"/>
                  </a:moveTo>
                  <a:lnTo>
                    <a:pt x="86626" y="16484"/>
                  </a:lnTo>
                  <a:lnTo>
                    <a:pt x="88038" y="16776"/>
                  </a:lnTo>
                  <a:lnTo>
                    <a:pt x="90360" y="19392"/>
                  </a:lnTo>
                  <a:lnTo>
                    <a:pt x="89649" y="23215"/>
                  </a:lnTo>
                  <a:lnTo>
                    <a:pt x="89068" y="25298"/>
                  </a:lnTo>
                  <a:lnTo>
                    <a:pt x="88176" y="27622"/>
                  </a:lnTo>
                  <a:lnTo>
                    <a:pt x="85547" y="28930"/>
                  </a:lnTo>
                  <a:lnTo>
                    <a:pt x="91172" y="28930"/>
                  </a:lnTo>
                  <a:lnTo>
                    <a:pt x="92954" y="22224"/>
                  </a:lnTo>
                  <a:lnTo>
                    <a:pt x="93878" y="18999"/>
                  </a:lnTo>
                  <a:lnTo>
                    <a:pt x="91694" y="16484"/>
                  </a:lnTo>
                  <a:close/>
                </a:path>
                <a:path w="93979" h="53340">
                  <a:moveTo>
                    <a:pt x="49281" y="26733"/>
                  </a:moveTo>
                  <a:lnTo>
                    <a:pt x="48869" y="26733"/>
                  </a:lnTo>
                  <a:lnTo>
                    <a:pt x="48327" y="28270"/>
                  </a:lnTo>
                  <a:lnTo>
                    <a:pt x="48158" y="28892"/>
                  </a:lnTo>
                  <a:lnTo>
                    <a:pt x="49281" y="26733"/>
                  </a:lnTo>
                  <a:close/>
                </a:path>
                <a:path w="93979" h="53340">
                  <a:moveTo>
                    <a:pt x="87249" y="13449"/>
                  </a:moveTo>
                  <a:lnTo>
                    <a:pt x="84010" y="13944"/>
                  </a:lnTo>
                  <a:lnTo>
                    <a:pt x="81267" y="14770"/>
                  </a:lnTo>
                  <a:lnTo>
                    <a:pt x="79616" y="16459"/>
                  </a:lnTo>
                  <a:lnTo>
                    <a:pt x="77406" y="16814"/>
                  </a:lnTo>
                  <a:lnTo>
                    <a:pt x="76136" y="16992"/>
                  </a:lnTo>
                  <a:lnTo>
                    <a:pt x="74180" y="17144"/>
                  </a:lnTo>
                  <a:lnTo>
                    <a:pt x="74726" y="20294"/>
                  </a:lnTo>
                  <a:lnTo>
                    <a:pt x="76060" y="22644"/>
                  </a:lnTo>
                  <a:lnTo>
                    <a:pt x="77546" y="24345"/>
                  </a:lnTo>
                  <a:lnTo>
                    <a:pt x="81368" y="24002"/>
                  </a:lnTo>
                  <a:lnTo>
                    <a:pt x="81064" y="23698"/>
                  </a:lnTo>
                  <a:lnTo>
                    <a:pt x="80695" y="23215"/>
                  </a:lnTo>
                  <a:lnTo>
                    <a:pt x="81699" y="22567"/>
                  </a:lnTo>
                  <a:lnTo>
                    <a:pt x="80937" y="21374"/>
                  </a:lnTo>
                  <a:lnTo>
                    <a:pt x="80708" y="20370"/>
                  </a:lnTo>
                  <a:lnTo>
                    <a:pt x="81622" y="17970"/>
                  </a:lnTo>
                  <a:lnTo>
                    <a:pt x="83983" y="16992"/>
                  </a:lnTo>
                  <a:lnTo>
                    <a:pt x="84591" y="16814"/>
                  </a:lnTo>
                  <a:lnTo>
                    <a:pt x="86626" y="16484"/>
                  </a:lnTo>
                  <a:lnTo>
                    <a:pt x="91694" y="16484"/>
                  </a:lnTo>
                  <a:lnTo>
                    <a:pt x="89598" y="14071"/>
                  </a:lnTo>
                  <a:lnTo>
                    <a:pt x="87249" y="13449"/>
                  </a:lnTo>
                  <a:close/>
                </a:path>
                <a:path w="93979" h="53340">
                  <a:moveTo>
                    <a:pt x="73934" y="13793"/>
                  </a:moveTo>
                  <a:lnTo>
                    <a:pt x="73875" y="13995"/>
                  </a:lnTo>
                  <a:lnTo>
                    <a:pt x="73934" y="13793"/>
                  </a:lnTo>
                  <a:close/>
                </a:path>
                <a:path w="93979" h="53340">
                  <a:moveTo>
                    <a:pt x="73994" y="13588"/>
                  </a:moveTo>
                  <a:lnTo>
                    <a:pt x="73934" y="13793"/>
                  </a:lnTo>
                  <a:lnTo>
                    <a:pt x="73994" y="13588"/>
                  </a:lnTo>
                  <a:close/>
                </a:path>
                <a:path w="93979" h="53340">
                  <a:moveTo>
                    <a:pt x="70319" y="7988"/>
                  </a:moveTo>
                  <a:lnTo>
                    <a:pt x="68021" y="8470"/>
                  </a:lnTo>
                  <a:lnTo>
                    <a:pt x="67462" y="8547"/>
                  </a:lnTo>
                  <a:lnTo>
                    <a:pt x="66535" y="8762"/>
                  </a:lnTo>
                  <a:lnTo>
                    <a:pt x="72476" y="8762"/>
                  </a:lnTo>
                  <a:lnTo>
                    <a:pt x="72085" y="8331"/>
                  </a:lnTo>
                  <a:lnTo>
                    <a:pt x="70319" y="7988"/>
                  </a:lnTo>
                  <a:close/>
                </a:path>
              </a:pathLst>
            </a:custGeom>
            <a:solidFill>
              <a:srgbClr val="9DD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0745673" y="529500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40" h="15240">
                  <a:moveTo>
                    <a:pt x="8483" y="14884"/>
                  </a:moveTo>
                  <a:lnTo>
                    <a:pt x="7924" y="14770"/>
                  </a:lnTo>
                  <a:lnTo>
                    <a:pt x="7366" y="14579"/>
                  </a:lnTo>
                  <a:lnTo>
                    <a:pt x="6781" y="14338"/>
                  </a:lnTo>
                  <a:lnTo>
                    <a:pt x="3073" y="12979"/>
                  </a:lnTo>
                  <a:lnTo>
                    <a:pt x="0" y="9309"/>
                  </a:lnTo>
                  <a:lnTo>
                    <a:pt x="1524" y="11315"/>
                  </a:lnTo>
                  <a:lnTo>
                    <a:pt x="4787" y="14935"/>
                  </a:lnTo>
                  <a:lnTo>
                    <a:pt x="8483" y="14884"/>
                  </a:lnTo>
                  <a:close/>
                </a:path>
                <a:path w="15240" h="15240">
                  <a:moveTo>
                    <a:pt x="15176" y="3022"/>
                  </a:moveTo>
                  <a:lnTo>
                    <a:pt x="11315" y="0"/>
                  </a:lnTo>
                  <a:lnTo>
                    <a:pt x="10439" y="12"/>
                  </a:lnTo>
                  <a:lnTo>
                    <a:pt x="9474" y="165"/>
                  </a:lnTo>
                  <a:lnTo>
                    <a:pt x="8750" y="368"/>
                  </a:lnTo>
                  <a:lnTo>
                    <a:pt x="6489" y="1320"/>
                  </a:lnTo>
                  <a:lnTo>
                    <a:pt x="5575" y="3721"/>
                  </a:lnTo>
                  <a:lnTo>
                    <a:pt x="5791" y="4724"/>
                  </a:lnTo>
                  <a:lnTo>
                    <a:pt x="6565" y="5930"/>
                  </a:lnTo>
                  <a:lnTo>
                    <a:pt x="5067" y="6883"/>
                  </a:lnTo>
                  <a:lnTo>
                    <a:pt x="5321" y="7226"/>
                  </a:lnTo>
                  <a:lnTo>
                    <a:pt x="5537" y="7493"/>
                  </a:lnTo>
                  <a:lnTo>
                    <a:pt x="5321" y="7226"/>
                  </a:lnTo>
                  <a:lnTo>
                    <a:pt x="4330" y="7353"/>
                  </a:lnTo>
                  <a:lnTo>
                    <a:pt x="4102" y="7493"/>
                  </a:lnTo>
                  <a:lnTo>
                    <a:pt x="2311" y="7594"/>
                  </a:lnTo>
                  <a:lnTo>
                    <a:pt x="4775" y="10464"/>
                  </a:lnTo>
                  <a:lnTo>
                    <a:pt x="7645" y="11544"/>
                  </a:lnTo>
                  <a:lnTo>
                    <a:pt x="9194" y="12204"/>
                  </a:lnTo>
                  <a:lnTo>
                    <a:pt x="10414" y="12280"/>
                  </a:lnTo>
                  <a:lnTo>
                    <a:pt x="13042" y="10985"/>
                  </a:lnTo>
                  <a:lnTo>
                    <a:pt x="13931" y="8636"/>
                  </a:lnTo>
                  <a:lnTo>
                    <a:pt x="14312" y="7226"/>
                  </a:lnTo>
                  <a:lnTo>
                    <a:pt x="14528" y="6489"/>
                  </a:lnTo>
                  <a:lnTo>
                    <a:pt x="15176" y="3022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813630" y="535508"/>
              <a:ext cx="11620" cy="12103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601427" y="482343"/>
              <a:ext cx="284635" cy="55767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625746" y="981849"/>
              <a:ext cx="6299" cy="2425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609193" y="930335"/>
              <a:ext cx="73444" cy="78236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617961" y="980769"/>
              <a:ext cx="27698" cy="1494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596599" y="889110"/>
              <a:ext cx="297717" cy="12055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92638" y="560603"/>
              <a:ext cx="32054" cy="6565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0438293" y="523908"/>
              <a:ext cx="35560" cy="29845"/>
            </a:xfrm>
            <a:custGeom>
              <a:avLst/>
              <a:gdLst/>
              <a:ahLst/>
              <a:cxnLst/>
              <a:rect l="l" t="t" r="r" b="b"/>
              <a:pathLst>
                <a:path w="35559" h="29845">
                  <a:moveTo>
                    <a:pt x="14287" y="0"/>
                  </a:moveTo>
                  <a:lnTo>
                    <a:pt x="13601" y="165"/>
                  </a:lnTo>
                  <a:lnTo>
                    <a:pt x="13243" y="546"/>
                  </a:lnTo>
                  <a:lnTo>
                    <a:pt x="13246" y="1981"/>
                  </a:lnTo>
                  <a:lnTo>
                    <a:pt x="13365" y="3721"/>
                  </a:lnTo>
                  <a:lnTo>
                    <a:pt x="13639" y="14973"/>
                  </a:lnTo>
                  <a:lnTo>
                    <a:pt x="3822" y="19367"/>
                  </a:lnTo>
                  <a:lnTo>
                    <a:pt x="2552" y="19875"/>
                  </a:lnTo>
                  <a:lnTo>
                    <a:pt x="787" y="20472"/>
                  </a:lnTo>
                  <a:lnTo>
                    <a:pt x="0" y="20599"/>
                  </a:lnTo>
                  <a:lnTo>
                    <a:pt x="2806" y="21666"/>
                  </a:lnTo>
                  <a:lnTo>
                    <a:pt x="10960" y="24968"/>
                  </a:lnTo>
                  <a:lnTo>
                    <a:pt x="17741" y="29540"/>
                  </a:lnTo>
                  <a:lnTo>
                    <a:pt x="27711" y="28816"/>
                  </a:lnTo>
                  <a:lnTo>
                    <a:pt x="34836" y="16840"/>
                  </a:lnTo>
                  <a:lnTo>
                    <a:pt x="35039" y="16560"/>
                  </a:lnTo>
                  <a:lnTo>
                    <a:pt x="35331" y="16078"/>
                  </a:lnTo>
                  <a:lnTo>
                    <a:pt x="33972" y="13271"/>
                  </a:lnTo>
                  <a:lnTo>
                    <a:pt x="33362" y="11531"/>
                  </a:lnTo>
                  <a:lnTo>
                    <a:pt x="33210" y="11176"/>
                  </a:lnTo>
                  <a:lnTo>
                    <a:pt x="28346" y="3721"/>
                  </a:lnTo>
                  <a:lnTo>
                    <a:pt x="20510" y="1270"/>
                  </a:lnTo>
                  <a:lnTo>
                    <a:pt x="17272" y="546"/>
                  </a:lnTo>
                  <a:lnTo>
                    <a:pt x="14287" y="0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0428783" y="512848"/>
              <a:ext cx="93980" cy="53340"/>
            </a:xfrm>
            <a:custGeom>
              <a:avLst/>
              <a:gdLst/>
              <a:ahLst/>
              <a:cxnLst/>
              <a:rect l="l" t="t" r="r" b="b"/>
              <a:pathLst>
                <a:path w="93979" h="53340">
                  <a:moveTo>
                    <a:pt x="70448" y="26733"/>
                  </a:moveTo>
                  <a:lnTo>
                    <a:pt x="45008" y="26733"/>
                  </a:lnTo>
                  <a:lnTo>
                    <a:pt x="45587" y="28270"/>
                  </a:lnTo>
                  <a:lnTo>
                    <a:pt x="46050" y="29895"/>
                  </a:lnTo>
                  <a:lnTo>
                    <a:pt x="66421" y="51727"/>
                  </a:lnTo>
                  <a:lnTo>
                    <a:pt x="69187" y="52330"/>
                  </a:lnTo>
                  <a:lnTo>
                    <a:pt x="75880" y="52970"/>
                  </a:lnTo>
                  <a:lnTo>
                    <a:pt x="84657" y="52140"/>
                  </a:lnTo>
                  <a:lnTo>
                    <a:pt x="89121" y="50317"/>
                  </a:lnTo>
                  <a:lnTo>
                    <a:pt x="77010" y="50304"/>
                  </a:lnTo>
                  <a:lnTo>
                    <a:pt x="72021" y="49758"/>
                  </a:lnTo>
                  <a:lnTo>
                    <a:pt x="85727" y="49758"/>
                  </a:lnTo>
                  <a:lnTo>
                    <a:pt x="91592" y="46316"/>
                  </a:lnTo>
                  <a:lnTo>
                    <a:pt x="86851" y="45205"/>
                  </a:lnTo>
                  <a:lnTo>
                    <a:pt x="80438" y="41448"/>
                  </a:lnTo>
                  <a:lnTo>
                    <a:pt x="73525" y="33492"/>
                  </a:lnTo>
                  <a:lnTo>
                    <a:pt x="70448" y="26733"/>
                  </a:lnTo>
                  <a:close/>
                </a:path>
                <a:path w="93979" h="53340">
                  <a:moveTo>
                    <a:pt x="66217" y="51688"/>
                  </a:moveTo>
                  <a:lnTo>
                    <a:pt x="66394" y="51727"/>
                  </a:lnTo>
                  <a:lnTo>
                    <a:pt x="66217" y="51688"/>
                  </a:lnTo>
                  <a:close/>
                </a:path>
                <a:path w="93979" h="53340">
                  <a:moveTo>
                    <a:pt x="92303" y="45885"/>
                  </a:moveTo>
                  <a:lnTo>
                    <a:pt x="85432" y="50266"/>
                  </a:lnTo>
                  <a:lnTo>
                    <a:pt x="77190" y="50317"/>
                  </a:lnTo>
                  <a:lnTo>
                    <a:pt x="89121" y="50317"/>
                  </a:lnTo>
                  <a:lnTo>
                    <a:pt x="93878" y="48374"/>
                  </a:lnTo>
                  <a:lnTo>
                    <a:pt x="93586" y="47853"/>
                  </a:lnTo>
                  <a:lnTo>
                    <a:pt x="92887" y="46748"/>
                  </a:lnTo>
                  <a:lnTo>
                    <a:pt x="93428" y="46380"/>
                  </a:lnTo>
                  <a:lnTo>
                    <a:pt x="92633" y="46380"/>
                  </a:lnTo>
                  <a:lnTo>
                    <a:pt x="92303" y="45885"/>
                  </a:lnTo>
                  <a:close/>
                </a:path>
                <a:path w="93979" h="53340">
                  <a:moveTo>
                    <a:pt x="77070" y="50304"/>
                  </a:moveTo>
                  <a:close/>
                </a:path>
                <a:path w="93979" h="53340">
                  <a:moveTo>
                    <a:pt x="85727" y="49758"/>
                  </a:moveTo>
                  <a:lnTo>
                    <a:pt x="72021" y="49758"/>
                  </a:lnTo>
                  <a:lnTo>
                    <a:pt x="77070" y="50304"/>
                  </a:lnTo>
                  <a:lnTo>
                    <a:pt x="84861" y="50266"/>
                  </a:lnTo>
                  <a:lnTo>
                    <a:pt x="85727" y="49758"/>
                  </a:lnTo>
                  <a:close/>
                </a:path>
                <a:path w="93979" h="53340">
                  <a:moveTo>
                    <a:pt x="93484" y="46342"/>
                  </a:moveTo>
                  <a:lnTo>
                    <a:pt x="93179" y="46380"/>
                  </a:lnTo>
                  <a:lnTo>
                    <a:pt x="93428" y="46380"/>
                  </a:lnTo>
                  <a:close/>
                </a:path>
                <a:path w="93979" h="53340">
                  <a:moveTo>
                    <a:pt x="6629" y="13449"/>
                  </a:moveTo>
                  <a:lnTo>
                    <a:pt x="4279" y="14071"/>
                  </a:lnTo>
                  <a:lnTo>
                    <a:pt x="0" y="18999"/>
                  </a:lnTo>
                  <a:lnTo>
                    <a:pt x="1803" y="25298"/>
                  </a:lnTo>
                  <a:lnTo>
                    <a:pt x="2832" y="29438"/>
                  </a:lnTo>
                  <a:lnTo>
                    <a:pt x="7797" y="31927"/>
                  </a:lnTo>
                  <a:lnTo>
                    <a:pt x="9821" y="31889"/>
                  </a:lnTo>
                  <a:lnTo>
                    <a:pt x="11976" y="30975"/>
                  </a:lnTo>
                  <a:lnTo>
                    <a:pt x="17559" y="28930"/>
                  </a:lnTo>
                  <a:lnTo>
                    <a:pt x="8331" y="28930"/>
                  </a:lnTo>
                  <a:lnTo>
                    <a:pt x="5702" y="27622"/>
                  </a:lnTo>
                  <a:lnTo>
                    <a:pt x="4810" y="25298"/>
                  </a:lnTo>
                  <a:lnTo>
                    <a:pt x="4228" y="23215"/>
                  </a:lnTo>
                  <a:lnTo>
                    <a:pt x="3517" y="19392"/>
                  </a:lnTo>
                  <a:lnTo>
                    <a:pt x="5769" y="16814"/>
                  </a:lnTo>
                  <a:lnTo>
                    <a:pt x="7251" y="16484"/>
                  </a:lnTo>
                  <a:lnTo>
                    <a:pt x="14412" y="16484"/>
                  </a:lnTo>
                  <a:lnTo>
                    <a:pt x="14262" y="16459"/>
                  </a:lnTo>
                  <a:lnTo>
                    <a:pt x="12611" y="14770"/>
                  </a:lnTo>
                  <a:lnTo>
                    <a:pt x="9867" y="13944"/>
                  </a:lnTo>
                  <a:lnTo>
                    <a:pt x="6629" y="13449"/>
                  </a:lnTo>
                  <a:close/>
                </a:path>
                <a:path w="93979" h="53340">
                  <a:moveTo>
                    <a:pt x="22848" y="13588"/>
                  </a:moveTo>
                  <a:lnTo>
                    <a:pt x="19939" y="13588"/>
                  </a:lnTo>
                  <a:lnTo>
                    <a:pt x="20002" y="13995"/>
                  </a:lnTo>
                  <a:lnTo>
                    <a:pt x="19967" y="14770"/>
                  </a:lnTo>
                  <a:lnTo>
                    <a:pt x="20205" y="24777"/>
                  </a:lnTo>
                  <a:lnTo>
                    <a:pt x="10883" y="28270"/>
                  </a:lnTo>
                  <a:lnTo>
                    <a:pt x="9448" y="28879"/>
                  </a:lnTo>
                  <a:lnTo>
                    <a:pt x="8331" y="28930"/>
                  </a:lnTo>
                  <a:lnTo>
                    <a:pt x="17559" y="28930"/>
                  </a:lnTo>
                  <a:lnTo>
                    <a:pt x="23177" y="26873"/>
                  </a:lnTo>
                  <a:lnTo>
                    <a:pt x="22848" y="13588"/>
                  </a:lnTo>
                  <a:close/>
                </a:path>
                <a:path w="93979" h="53340">
                  <a:moveTo>
                    <a:pt x="65927" y="11036"/>
                  </a:moveTo>
                  <a:lnTo>
                    <a:pt x="23901" y="11036"/>
                  </a:lnTo>
                  <a:lnTo>
                    <a:pt x="25349" y="11341"/>
                  </a:lnTo>
                  <a:lnTo>
                    <a:pt x="36664" y="12966"/>
                  </a:lnTo>
                  <a:lnTo>
                    <a:pt x="42722" y="22224"/>
                  </a:lnTo>
                  <a:lnTo>
                    <a:pt x="43764" y="25133"/>
                  </a:lnTo>
                  <a:lnTo>
                    <a:pt x="45720" y="28892"/>
                  </a:lnTo>
                  <a:lnTo>
                    <a:pt x="45516" y="28143"/>
                  </a:lnTo>
                  <a:lnTo>
                    <a:pt x="45008" y="26733"/>
                  </a:lnTo>
                  <a:lnTo>
                    <a:pt x="70448" y="26733"/>
                  </a:lnTo>
                  <a:lnTo>
                    <a:pt x="67284" y="19786"/>
                  </a:lnTo>
                  <a:lnTo>
                    <a:pt x="66458" y="12026"/>
                  </a:lnTo>
                  <a:lnTo>
                    <a:pt x="65927" y="11036"/>
                  </a:lnTo>
                  <a:close/>
                </a:path>
                <a:path w="93979" h="53340">
                  <a:moveTo>
                    <a:pt x="16199" y="16776"/>
                  </a:moveTo>
                  <a:lnTo>
                    <a:pt x="9156" y="16776"/>
                  </a:lnTo>
                  <a:lnTo>
                    <a:pt x="9334" y="16814"/>
                  </a:lnTo>
                  <a:lnTo>
                    <a:pt x="9982" y="17017"/>
                  </a:lnTo>
                  <a:lnTo>
                    <a:pt x="12255" y="17970"/>
                  </a:lnTo>
                  <a:lnTo>
                    <a:pt x="13169" y="20370"/>
                  </a:lnTo>
                  <a:lnTo>
                    <a:pt x="12941" y="21374"/>
                  </a:lnTo>
                  <a:lnTo>
                    <a:pt x="12398" y="22224"/>
                  </a:lnTo>
                  <a:lnTo>
                    <a:pt x="12297" y="22644"/>
                  </a:lnTo>
                  <a:lnTo>
                    <a:pt x="13182" y="23215"/>
                  </a:lnTo>
                  <a:lnTo>
                    <a:pt x="12814" y="23698"/>
                  </a:lnTo>
                  <a:lnTo>
                    <a:pt x="12509" y="24002"/>
                  </a:lnTo>
                  <a:lnTo>
                    <a:pt x="16344" y="24345"/>
                  </a:lnTo>
                  <a:lnTo>
                    <a:pt x="17818" y="22644"/>
                  </a:lnTo>
                  <a:lnTo>
                    <a:pt x="19151" y="20294"/>
                  </a:lnTo>
                  <a:lnTo>
                    <a:pt x="19697" y="17144"/>
                  </a:lnTo>
                  <a:lnTo>
                    <a:pt x="17741" y="16992"/>
                  </a:lnTo>
                  <a:lnTo>
                    <a:pt x="16199" y="16776"/>
                  </a:lnTo>
                  <a:close/>
                </a:path>
                <a:path w="93979" h="53340">
                  <a:moveTo>
                    <a:pt x="9230" y="16798"/>
                  </a:moveTo>
                  <a:close/>
                </a:path>
                <a:path w="93979" h="53340">
                  <a:moveTo>
                    <a:pt x="14412" y="16484"/>
                  </a:moveTo>
                  <a:lnTo>
                    <a:pt x="7251" y="16484"/>
                  </a:lnTo>
                  <a:lnTo>
                    <a:pt x="9230" y="16798"/>
                  </a:lnTo>
                  <a:lnTo>
                    <a:pt x="16199" y="16776"/>
                  </a:lnTo>
                  <a:lnTo>
                    <a:pt x="14412" y="16484"/>
                  </a:lnTo>
                  <a:close/>
                </a:path>
                <a:path w="93979" h="53340">
                  <a:moveTo>
                    <a:pt x="19943" y="13793"/>
                  </a:moveTo>
                  <a:lnTo>
                    <a:pt x="19948" y="13995"/>
                  </a:lnTo>
                  <a:lnTo>
                    <a:pt x="19943" y="13793"/>
                  </a:lnTo>
                  <a:close/>
                </a:path>
                <a:path w="93979" h="53340">
                  <a:moveTo>
                    <a:pt x="23558" y="7988"/>
                  </a:moveTo>
                  <a:lnTo>
                    <a:pt x="21793" y="8331"/>
                  </a:lnTo>
                  <a:lnTo>
                    <a:pt x="19339" y="11036"/>
                  </a:lnTo>
                  <a:lnTo>
                    <a:pt x="19230" y="11341"/>
                  </a:lnTo>
                  <a:lnTo>
                    <a:pt x="19943" y="13793"/>
                  </a:lnTo>
                  <a:lnTo>
                    <a:pt x="19939" y="13588"/>
                  </a:lnTo>
                  <a:lnTo>
                    <a:pt x="22848" y="13588"/>
                  </a:lnTo>
                  <a:lnTo>
                    <a:pt x="22743" y="12966"/>
                  </a:lnTo>
                  <a:lnTo>
                    <a:pt x="22669" y="12712"/>
                  </a:lnTo>
                  <a:lnTo>
                    <a:pt x="22567" y="11810"/>
                  </a:lnTo>
                  <a:lnTo>
                    <a:pt x="23126" y="11201"/>
                  </a:lnTo>
                  <a:lnTo>
                    <a:pt x="23901" y="11036"/>
                  </a:lnTo>
                  <a:lnTo>
                    <a:pt x="65927" y="11036"/>
                  </a:lnTo>
                  <a:lnTo>
                    <a:pt x="64706" y="8762"/>
                  </a:lnTo>
                  <a:lnTo>
                    <a:pt x="27343" y="8762"/>
                  </a:lnTo>
                  <a:lnTo>
                    <a:pt x="26416" y="8547"/>
                  </a:lnTo>
                  <a:lnTo>
                    <a:pt x="25857" y="8470"/>
                  </a:lnTo>
                  <a:lnTo>
                    <a:pt x="23558" y="7988"/>
                  </a:lnTo>
                  <a:close/>
                </a:path>
                <a:path w="93979" h="53340">
                  <a:moveTo>
                    <a:pt x="44805" y="0"/>
                  </a:moveTo>
                  <a:lnTo>
                    <a:pt x="42875" y="1663"/>
                  </a:lnTo>
                  <a:lnTo>
                    <a:pt x="35890" y="5981"/>
                  </a:lnTo>
                  <a:lnTo>
                    <a:pt x="27343" y="8762"/>
                  </a:lnTo>
                  <a:lnTo>
                    <a:pt x="64706" y="8762"/>
                  </a:lnTo>
                  <a:lnTo>
                    <a:pt x="64012" y="7470"/>
                  </a:lnTo>
                  <a:lnTo>
                    <a:pt x="57992" y="4348"/>
                  </a:lnTo>
                  <a:lnTo>
                    <a:pt x="46443" y="888"/>
                  </a:lnTo>
                  <a:lnTo>
                    <a:pt x="44805" y="0"/>
                  </a:lnTo>
                  <a:close/>
                </a:path>
              </a:pathLst>
            </a:custGeom>
            <a:solidFill>
              <a:srgbClr val="9DD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0432339" y="529500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40" h="15240">
                  <a:moveTo>
                    <a:pt x="12865" y="7594"/>
                  </a:moveTo>
                  <a:lnTo>
                    <a:pt x="12001" y="7493"/>
                  </a:lnTo>
                  <a:lnTo>
                    <a:pt x="11137" y="7391"/>
                  </a:lnTo>
                  <a:lnTo>
                    <a:pt x="10845" y="7353"/>
                  </a:lnTo>
                  <a:lnTo>
                    <a:pt x="9842" y="7239"/>
                  </a:lnTo>
                  <a:lnTo>
                    <a:pt x="10109" y="6883"/>
                  </a:lnTo>
                  <a:lnTo>
                    <a:pt x="8610" y="5930"/>
                  </a:lnTo>
                  <a:lnTo>
                    <a:pt x="9385" y="4724"/>
                  </a:lnTo>
                  <a:lnTo>
                    <a:pt x="3860" y="0"/>
                  </a:lnTo>
                  <a:lnTo>
                    <a:pt x="3073" y="165"/>
                  </a:lnTo>
                  <a:lnTo>
                    <a:pt x="2387" y="457"/>
                  </a:lnTo>
                  <a:lnTo>
                    <a:pt x="1778" y="838"/>
                  </a:lnTo>
                  <a:lnTo>
                    <a:pt x="1270" y="1244"/>
                  </a:lnTo>
                  <a:lnTo>
                    <a:pt x="0" y="3022"/>
                  </a:lnTo>
                  <a:lnTo>
                    <a:pt x="647" y="6489"/>
                  </a:lnTo>
                  <a:lnTo>
                    <a:pt x="1028" y="7797"/>
                  </a:lnTo>
                  <a:lnTo>
                    <a:pt x="1244" y="8636"/>
                  </a:lnTo>
                  <a:lnTo>
                    <a:pt x="2133" y="10985"/>
                  </a:lnTo>
                  <a:lnTo>
                    <a:pt x="4762" y="12280"/>
                  </a:lnTo>
                  <a:lnTo>
                    <a:pt x="5880" y="12242"/>
                  </a:lnTo>
                  <a:lnTo>
                    <a:pt x="7531" y="11544"/>
                  </a:lnTo>
                  <a:lnTo>
                    <a:pt x="10401" y="10464"/>
                  </a:lnTo>
                  <a:lnTo>
                    <a:pt x="12865" y="7594"/>
                  </a:lnTo>
                  <a:close/>
                </a:path>
                <a:path w="15240" h="15240">
                  <a:moveTo>
                    <a:pt x="15189" y="9309"/>
                  </a:moveTo>
                  <a:lnTo>
                    <a:pt x="12103" y="12979"/>
                  </a:lnTo>
                  <a:lnTo>
                    <a:pt x="8394" y="14338"/>
                  </a:lnTo>
                  <a:lnTo>
                    <a:pt x="7810" y="14579"/>
                  </a:lnTo>
                  <a:lnTo>
                    <a:pt x="7251" y="14770"/>
                  </a:lnTo>
                  <a:lnTo>
                    <a:pt x="6692" y="14884"/>
                  </a:lnTo>
                  <a:lnTo>
                    <a:pt x="10388" y="14935"/>
                  </a:lnTo>
                  <a:lnTo>
                    <a:pt x="13652" y="11315"/>
                  </a:lnTo>
                  <a:lnTo>
                    <a:pt x="15189" y="9309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367949" y="535508"/>
              <a:ext cx="11621" cy="12103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307134" y="482343"/>
              <a:ext cx="284636" cy="557671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561142" y="981849"/>
              <a:ext cx="6299" cy="2425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510559" y="930335"/>
              <a:ext cx="73444" cy="78236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547540" y="980769"/>
              <a:ext cx="27686" cy="14947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10586782" y="421251"/>
              <a:ext cx="19685" cy="19685"/>
            </a:xfrm>
            <a:custGeom>
              <a:avLst/>
              <a:gdLst/>
              <a:ahLst/>
              <a:cxnLst/>
              <a:rect l="l" t="t" r="r" b="b"/>
              <a:pathLst>
                <a:path w="19684" h="19684">
                  <a:moveTo>
                    <a:pt x="15240" y="0"/>
                  </a:moveTo>
                  <a:lnTo>
                    <a:pt x="9817" y="0"/>
                  </a:lnTo>
                  <a:lnTo>
                    <a:pt x="4394" y="0"/>
                  </a:lnTo>
                  <a:lnTo>
                    <a:pt x="0" y="4292"/>
                  </a:lnTo>
                  <a:lnTo>
                    <a:pt x="0" y="14859"/>
                  </a:lnTo>
                  <a:lnTo>
                    <a:pt x="4394" y="19151"/>
                  </a:lnTo>
                  <a:lnTo>
                    <a:pt x="15240" y="19151"/>
                  </a:lnTo>
                  <a:lnTo>
                    <a:pt x="19634" y="14859"/>
                  </a:lnTo>
                  <a:lnTo>
                    <a:pt x="19634" y="4292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0482631" y="426389"/>
              <a:ext cx="121920" cy="81915"/>
            </a:xfrm>
            <a:custGeom>
              <a:avLst/>
              <a:gdLst/>
              <a:ahLst/>
              <a:cxnLst/>
              <a:rect l="l" t="t" r="r" b="b"/>
              <a:pathLst>
                <a:path w="121920" h="81915">
                  <a:moveTo>
                    <a:pt x="9258" y="80327"/>
                  </a:moveTo>
                  <a:lnTo>
                    <a:pt x="5791" y="67056"/>
                  </a:lnTo>
                  <a:lnTo>
                    <a:pt x="3810" y="65557"/>
                  </a:lnTo>
                  <a:lnTo>
                    <a:pt x="1879" y="63906"/>
                  </a:lnTo>
                  <a:lnTo>
                    <a:pt x="0" y="62077"/>
                  </a:lnTo>
                  <a:lnTo>
                    <a:pt x="2324" y="78473"/>
                  </a:lnTo>
                  <a:lnTo>
                    <a:pt x="9258" y="80327"/>
                  </a:lnTo>
                  <a:close/>
                </a:path>
                <a:path w="121920" h="81915">
                  <a:moveTo>
                    <a:pt x="23342" y="81813"/>
                  </a:moveTo>
                  <a:lnTo>
                    <a:pt x="22161" y="79984"/>
                  </a:lnTo>
                  <a:lnTo>
                    <a:pt x="20726" y="77685"/>
                  </a:lnTo>
                  <a:lnTo>
                    <a:pt x="19177" y="75006"/>
                  </a:lnTo>
                  <a:lnTo>
                    <a:pt x="14960" y="73101"/>
                  </a:lnTo>
                  <a:lnTo>
                    <a:pt x="10693" y="70675"/>
                  </a:lnTo>
                  <a:lnTo>
                    <a:pt x="6578" y="67640"/>
                  </a:lnTo>
                  <a:lnTo>
                    <a:pt x="7404" y="69557"/>
                  </a:lnTo>
                  <a:lnTo>
                    <a:pt x="21475" y="81610"/>
                  </a:lnTo>
                  <a:lnTo>
                    <a:pt x="23342" y="81813"/>
                  </a:lnTo>
                  <a:close/>
                </a:path>
                <a:path w="121920" h="81915">
                  <a:moveTo>
                    <a:pt x="118503" y="1981"/>
                  </a:moveTo>
                  <a:lnTo>
                    <a:pt x="116471" y="0"/>
                  </a:lnTo>
                  <a:lnTo>
                    <a:pt x="113957" y="0"/>
                  </a:lnTo>
                  <a:lnTo>
                    <a:pt x="111442" y="0"/>
                  </a:lnTo>
                  <a:lnTo>
                    <a:pt x="109410" y="1981"/>
                  </a:lnTo>
                  <a:lnTo>
                    <a:pt x="109410" y="6883"/>
                  </a:lnTo>
                  <a:lnTo>
                    <a:pt x="111442" y="8877"/>
                  </a:lnTo>
                  <a:lnTo>
                    <a:pt x="116471" y="8877"/>
                  </a:lnTo>
                  <a:lnTo>
                    <a:pt x="118503" y="6883"/>
                  </a:lnTo>
                  <a:lnTo>
                    <a:pt x="118503" y="1981"/>
                  </a:lnTo>
                  <a:close/>
                </a:path>
                <a:path w="121920" h="81915">
                  <a:moveTo>
                    <a:pt x="121805" y="22009"/>
                  </a:moveTo>
                  <a:lnTo>
                    <a:pt x="119405" y="23037"/>
                  </a:lnTo>
                  <a:lnTo>
                    <a:pt x="116751" y="23596"/>
                  </a:lnTo>
                  <a:lnTo>
                    <a:pt x="111290" y="23596"/>
                  </a:lnTo>
                  <a:lnTo>
                    <a:pt x="108737" y="23075"/>
                  </a:lnTo>
                  <a:lnTo>
                    <a:pt x="106413" y="22136"/>
                  </a:lnTo>
                  <a:lnTo>
                    <a:pt x="106832" y="33083"/>
                  </a:lnTo>
                  <a:lnTo>
                    <a:pt x="107505" y="55041"/>
                  </a:lnTo>
                  <a:lnTo>
                    <a:pt x="109245" y="54889"/>
                  </a:lnTo>
                  <a:lnTo>
                    <a:pt x="108978" y="53886"/>
                  </a:lnTo>
                  <a:lnTo>
                    <a:pt x="108699" y="53886"/>
                  </a:lnTo>
                  <a:lnTo>
                    <a:pt x="108940" y="53733"/>
                  </a:lnTo>
                  <a:lnTo>
                    <a:pt x="113931" y="51523"/>
                  </a:lnTo>
                  <a:lnTo>
                    <a:pt x="118389" y="52971"/>
                  </a:lnTo>
                  <a:lnTo>
                    <a:pt x="119926" y="53619"/>
                  </a:lnTo>
                  <a:lnTo>
                    <a:pt x="120154" y="51523"/>
                  </a:lnTo>
                  <a:lnTo>
                    <a:pt x="120815" y="45389"/>
                  </a:lnTo>
                  <a:lnTo>
                    <a:pt x="121373" y="37934"/>
                  </a:lnTo>
                  <a:lnTo>
                    <a:pt x="121678" y="30429"/>
                  </a:lnTo>
                  <a:lnTo>
                    <a:pt x="121780" y="23596"/>
                  </a:lnTo>
                  <a:lnTo>
                    <a:pt x="121805" y="22009"/>
                  </a:lnTo>
                  <a:close/>
                </a:path>
              </a:pathLst>
            </a:custGeom>
            <a:solidFill>
              <a:srgbClr val="FAC6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0593273" y="452907"/>
              <a:ext cx="8255" cy="19050"/>
            </a:xfrm>
            <a:custGeom>
              <a:avLst/>
              <a:gdLst/>
              <a:ahLst/>
              <a:cxnLst/>
              <a:rect l="l" t="t" r="r" b="b"/>
              <a:pathLst>
                <a:path w="8254" h="19050">
                  <a:moveTo>
                    <a:pt x="7124" y="5156"/>
                  </a:moveTo>
                  <a:lnTo>
                    <a:pt x="6489" y="4178"/>
                  </a:lnTo>
                  <a:lnTo>
                    <a:pt x="6870" y="2933"/>
                  </a:lnTo>
                  <a:lnTo>
                    <a:pt x="6438" y="1587"/>
                  </a:lnTo>
                  <a:lnTo>
                    <a:pt x="3860" y="0"/>
                  </a:lnTo>
                  <a:lnTo>
                    <a:pt x="1841" y="457"/>
                  </a:lnTo>
                  <a:lnTo>
                    <a:pt x="12" y="3009"/>
                  </a:lnTo>
                  <a:lnTo>
                    <a:pt x="0" y="4343"/>
                  </a:lnTo>
                  <a:lnTo>
                    <a:pt x="635" y="5321"/>
                  </a:lnTo>
                  <a:lnTo>
                    <a:pt x="254" y="6565"/>
                  </a:lnTo>
                  <a:lnTo>
                    <a:pt x="685" y="7912"/>
                  </a:lnTo>
                  <a:lnTo>
                    <a:pt x="1968" y="8699"/>
                  </a:lnTo>
                  <a:lnTo>
                    <a:pt x="2273" y="8839"/>
                  </a:lnTo>
                  <a:lnTo>
                    <a:pt x="3111" y="8470"/>
                  </a:lnTo>
                  <a:lnTo>
                    <a:pt x="4064" y="8420"/>
                  </a:lnTo>
                  <a:lnTo>
                    <a:pt x="4914" y="8750"/>
                  </a:lnTo>
                  <a:lnTo>
                    <a:pt x="5461" y="8496"/>
                  </a:lnTo>
                  <a:lnTo>
                    <a:pt x="5956" y="8102"/>
                  </a:lnTo>
                  <a:lnTo>
                    <a:pt x="7112" y="6489"/>
                  </a:lnTo>
                  <a:lnTo>
                    <a:pt x="7124" y="5156"/>
                  </a:lnTo>
                  <a:close/>
                </a:path>
                <a:path w="8254" h="19050">
                  <a:moveTo>
                    <a:pt x="7810" y="15113"/>
                  </a:moveTo>
                  <a:lnTo>
                    <a:pt x="7696" y="13462"/>
                  </a:lnTo>
                  <a:lnTo>
                    <a:pt x="6705" y="12420"/>
                  </a:lnTo>
                  <a:lnTo>
                    <a:pt x="6604" y="12788"/>
                  </a:lnTo>
                  <a:lnTo>
                    <a:pt x="6426" y="13144"/>
                  </a:lnTo>
                  <a:lnTo>
                    <a:pt x="5092" y="14998"/>
                  </a:lnTo>
                  <a:lnTo>
                    <a:pt x="2971" y="15481"/>
                  </a:lnTo>
                  <a:lnTo>
                    <a:pt x="1244" y="14414"/>
                  </a:lnTo>
                  <a:lnTo>
                    <a:pt x="1054" y="14262"/>
                  </a:lnTo>
                  <a:lnTo>
                    <a:pt x="889" y="14084"/>
                  </a:lnTo>
                  <a:lnTo>
                    <a:pt x="508" y="15379"/>
                  </a:lnTo>
                  <a:lnTo>
                    <a:pt x="965" y="16764"/>
                  </a:lnTo>
                  <a:lnTo>
                    <a:pt x="3657" y="18440"/>
                  </a:lnTo>
                  <a:lnTo>
                    <a:pt x="5778" y="17957"/>
                  </a:lnTo>
                  <a:lnTo>
                    <a:pt x="7810" y="15113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2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0298880" y="563167"/>
              <a:ext cx="451967" cy="446502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10592892" y="460971"/>
              <a:ext cx="8255" cy="18415"/>
            </a:xfrm>
            <a:custGeom>
              <a:avLst/>
              <a:gdLst/>
              <a:ahLst/>
              <a:cxnLst/>
              <a:rect l="l" t="t" r="r" b="b"/>
              <a:pathLst>
                <a:path w="8254" h="18415">
                  <a:moveTo>
                    <a:pt x="7658" y="3873"/>
                  </a:moveTo>
                  <a:lnTo>
                    <a:pt x="7327" y="1879"/>
                  </a:lnTo>
                  <a:lnTo>
                    <a:pt x="5816" y="939"/>
                  </a:lnTo>
                  <a:lnTo>
                    <a:pt x="4305" y="0"/>
                  </a:lnTo>
                  <a:lnTo>
                    <a:pt x="2184" y="482"/>
                  </a:lnTo>
                  <a:lnTo>
                    <a:pt x="0" y="3556"/>
                  </a:lnTo>
                  <a:lnTo>
                    <a:pt x="330" y="5549"/>
                  </a:lnTo>
                  <a:lnTo>
                    <a:pt x="3352" y="7429"/>
                  </a:lnTo>
                  <a:lnTo>
                    <a:pt x="5461" y="6946"/>
                  </a:lnTo>
                  <a:lnTo>
                    <a:pt x="7658" y="3873"/>
                  </a:lnTo>
                  <a:close/>
                </a:path>
                <a:path w="8254" h="18415">
                  <a:moveTo>
                    <a:pt x="7912" y="15214"/>
                  </a:moveTo>
                  <a:lnTo>
                    <a:pt x="7289" y="14147"/>
                  </a:lnTo>
                  <a:lnTo>
                    <a:pt x="7645" y="12814"/>
                  </a:lnTo>
                  <a:lnTo>
                    <a:pt x="7150" y="11404"/>
                  </a:lnTo>
                  <a:lnTo>
                    <a:pt x="4356" y="9677"/>
                  </a:lnTo>
                  <a:lnTo>
                    <a:pt x="2133" y="10185"/>
                  </a:lnTo>
                  <a:lnTo>
                    <a:pt x="139" y="12941"/>
                  </a:lnTo>
                  <a:lnTo>
                    <a:pt x="88" y="14363"/>
                  </a:lnTo>
                  <a:lnTo>
                    <a:pt x="723" y="15430"/>
                  </a:lnTo>
                  <a:lnTo>
                    <a:pt x="457" y="16459"/>
                  </a:lnTo>
                  <a:lnTo>
                    <a:pt x="685" y="17538"/>
                  </a:lnTo>
                  <a:lnTo>
                    <a:pt x="1371" y="18313"/>
                  </a:lnTo>
                  <a:lnTo>
                    <a:pt x="3416" y="17868"/>
                  </a:lnTo>
                  <a:lnTo>
                    <a:pt x="5245" y="17945"/>
                  </a:lnTo>
                  <a:lnTo>
                    <a:pt x="6705" y="18186"/>
                  </a:lnTo>
                  <a:lnTo>
                    <a:pt x="6972" y="17868"/>
                  </a:lnTo>
                  <a:lnTo>
                    <a:pt x="7874" y="16624"/>
                  </a:lnTo>
                  <a:lnTo>
                    <a:pt x="7912" y="15214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" name="object 33"/>
          <p:cNvSpPr/>
          <p:nvPr/>
        </p:nvSpPr>
        <p:spPr>
          <a:xfrm>
            <a:off x="331674" y="6555933"/>
            <a:ext cx="11342370" cy="0"/>
          </a:xfrm>
          <a:custGeom>
            <a:avLst/>
            <a:gdLst/>
            <a:ahLst/>
            <a:cxnLst/>
            <a:rect l="l" t="t" r="r" b="b"/>
            <a:pathLst>
              <a:path w="11342370">
                <a:moveTo>
                  <a:pt x="0" y="0"/>
                </a:moveTo>
                <a:lnTo>
                  <a:pt x="11342192" y="0"/>
                </a:lnTo>
              </a:path>
            </a:pathLst>
          </a:custGeom>
          <a:ln w="12700">
            <a:solidFill>
              <a:srgbClr val="18529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228600" y="2455518"/>
            <a:ext cx="7682026" cy="2685992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12700" marR="5080" algn="l">
              <a:spcBef>
                <a:spcPts val="970"/>
              </a:spcBef>
            </a:pPr>
            <a:r>
              <a:rPr lang="ru-RU" sz="32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О</a:t>
            </a:r>
            <a:r>
              <a:rPr lang="ru-RU" sz="28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свидетельствование работника проводится                                         в обязательном порядке на основании выданного работодателем </a:t>
            </a:r>
            <a:r>
              <a:rPr lang="ru-RU" sz="2800" b="1" dirty="0" smtClean="0">
                <a:solidFill>
                  <a:srgbClr val="FF0000"/>
                </a:solidFill>
                <a:latin typeface="Bebas Neue Bold"/>
                <a:cs typeface="Bebas Neue Bold"/>
              </a:rPr>
              <a:t>направления</a:t>
            </a:r>
            <a:r>
              <a:rPr lang="ru-RU" sz="28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 на освидетельствование                     и с учетом заключений, выданных по результатам обязательных предварительных и периодических медицинских осмотров работников</a:t>
            </a:r>
          </a:p>
        </p:txBody>
      </p:sp>
      <p:sp>
        <p:nvSpPr>
          <p:cNvPr id="45" name="object 4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39"/>
              </a:lnSpc>
            </a:pPr>
            <a:fld id="{81D60167-4931-47E6-BA6A-407CBD079E47}" type="slidenum">
              <a:rPr spc="5" dirty="0"/>
              <a:t>4</a:t>
            </a:fld>
            <a:endParaRPr spc="5" dirty="0"/>
          </a:p>
        </p:txBody>
      </p:sp>
      <p:sp>
        <p:nvSpPr>
          <p:cNvPr id="46" name="object 34"/>
          <p:cNvSpPr txBox="1"/>
          <p:nvPr/>
        </p:nvSpPr>
        <p:spPr>
          <a:xfrm>
            <a:off x="8215195" y="528058"/>
            <a:ext cx="1910714" cy="452047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>
              <a:lnSpc>
                <a:spcPts val="1060"/>
              </a:lnSpc>
              <a:spcBef>
                <a:spcPts val="225"/>
              </a:spcBef>
            </a:pPr>
            <a:r>
              <a:rPr lang="ru-RU" sz="950" b="0" dirty="0" smtClean="0">
                <a:solidFill>
                  <a:srgbClr val="1D1D1B"/>
                </a:solidFill>
                <a:latin typeface="Cera Pro Medium"/>
                <a:cs typeface="Cera Pro Medium"/>
              </a:rPr>
              <a:t>Министерство труда, занятости и миграционной политики Самарской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2951131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object 5"/>
          <p:cNvGrpSpPr/>
          <p:nvPr/>
        </p:nvGrpSpPr>
        <p:grpSpPr>
          <a:xfrm>
            <a:off x="10298880" y="388382"/>
            <a:ext cx="595630" cy="652145"/>
            <a:chOff x="10298880" y="388382"/>
            <a:chExt cx="595630" cy="652145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448443" y="388382"/>
              <a:ext cx="296976" cy="542176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668507" y="560603"/>
              <a:ext cx="32054" cy="6565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0719571" y="523908"/>
              <a:ext cx="35560" cy="29845"/>
            </a:xfrm>
            <a:custGeom>
              <a:avLst/>
              <a:gdLst/>
              <a:ahLst/>
              <a:cxnLst/>
              <a:rect l="l" t="t" r="r" b="b"/>
              <a:pathLst>
                <a:path w="35559" h="29845">
                  <a:moveTo>
                    <a:pt x="21043" y="0"/>
                  </a:moveTo>
                  <a:lnTo>
                    <a:pt x="1358" y="13271"/>
                  </a:lnTo>
                  <a:lnTo>
                    <a:pt x="0" y="16078"/>
                  </a:lnTo>
                  <a:lnTo>
                    <a:pt x="292" y="16560"/>
                  </a:lnTo>
                  <a:lnTo>
                    <a:pt x="495" y="16840"/>
                  </a:lnTo>
                  <a:lnTo>
                    <a:pt x="7607" y="28816"/>
                  </a:lnTo>
                  <a:lnTo>
                    <a:pt x="17589" y="29540"/>
                  </a:lnTo>
                  <a:lnTo>
                    <a:pt x="24371" y="24968"/>
                  </a:lnTo>
                  <a:lnTo>
                    <a:pt x="32524" y="21666"/>
                  </a:lnTo>
                  <a:lnTo>
                    <a:pt x="35331" y="20599"/>
                  </a:lnTo>
                  <a:lnTo>
                    <a:pt x="34543" y="20472"/>
                  </a:lnTo>
                  <a:lnTo>
                    <a:pt x="32778" y="19875"/>
                  </a:lnTo>
                  <a:lnTo>
                    <a:pt x="31508" y="19367"/>
                  </a:lnTo>
                  <a:lnTo>
                    <a:pt x="21691" y="14973"/>
                  </a:lnTo>
                  <a:lnTo>
                    <a:pt x="21965" y="3721"/>
                  </a:lnTo>
                  <a:lnTo>
                    <a:pt x="22085" y="1981"/>
                  </a:lnTo>
                  <a:lnTo>
                    <a:pt x="22088" y="546"/>
                  </a:lnTo>
                  <a:lnTo>
                    <a:pt x="21729" y="165"/>
                  </a:lnTo>
                  <a:lnTo>
                    <a:pt x="21043" y="0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0670534" y="512848"/>
              <a:ext cx="93980" cy="53340"/>
            </a:xfrm>
            <a:custGeom>
              <a:avLst/>
              <a:gdLst/>
              <a:ahLst/>
              <a:cxnLst/>
              <a:rect l="l" t="t" r="r" b="b"/>
              <a:pathLst>
                <a:path w="93979" h="53340">
                  <a:moveTo>
                    <a:pt x="1574" y="45885"/>
                  </a:moveTo>
                  <a:lnTo>
                    <a:pt x="1244" y="46380"/>
                  </a:lnTo>
                  <a:lnTo>
                    <a:pt x="449" y="46380"/>
                  </a:lnTo>
                  <a:lnTo>
                    <a:pt x="990" y="46748"/>
                  </a:lnTo>
                  <a:lnTo>
                    <a:pt x="257" y="47914"/>
                  </a:lnTo>
                  <a:lnTo>
                    <a:pt x="0" y="48374"/>
                  </a:lnTo>
                  <a:lnTo>
                    <a:pt x="9220" y="52140"/>
                  </a:lnTo>
                  <a:lnTo>
                    <a:pt x="17997" y="52970"/>
                  </a:lnTo>
                  <a:lnTo>
                    <a:pt x="24690" y="52330"/>
                  </a:lnTo>
                  <a:lnTo>
                    <a:pt x="27484" y="51727"/>
                  </a:lnTo>
                  <a:lnTo>
                    <a:pt x="30850" y="50317"/>
                  </a:lnTo>
                  <a:lnTo>
                    <a:pt x="14581" y="50304"/>
                  </a:lnTo>
                  <a:lnTo>
                    <a:pt x="8445" y="50266"/>
                  </a:lnTo>
                  <a:lnTo>
                    <a:pt x="2351" y="46380"/>
                  </a:lnTo>
                  <a:lnTo>
                    <a:pt x="698" y="46380"/>
                  </a:lnTo>
                  <a:lnTo>
                    <a:pt x="393" y="46342"/>
                  </a:lnTo>
                  <a:lnTo>
                    <a:pt x="2291" y="46342"/>
                  </a:lnTo>
                  <a:lnTo>
                    <a:pt x="1574" y="45885"/>
                  </a:lnTo>
                  <a:close/>
                </a:path>
                <a:path w="93979" h="53340">
                  <a:moveTo>
                    <a:pt x="32195" y="49758"/>
                  </a:moveTo>
                  <a:lnTo>
                    <a:pt x="21856" y="49758"/>
                  </a:lnTo>
                  <a:lnTo>
                    <a:pt x="16687" y="50317"/>
                  </a:lnTo>
                  <a:lnTo>
                    <a:pt x="30850" y="50317"/>
                  </a:lnTo>
                  <a:lnTo>
                    <a:pt x="32195" y="49758"/>
                  </a:lnTo>
                  <a:close/>
                </a:path>
                <a:path w="93979" h="53340">
                  <a:moveTo>
                    <a:pt x="16807" y="50304"/>
                  </a:moveTo>
                  <a:close/>
                </a:path>
                <a:path w="93979" h="53340">
                  <a:moveTo>
                    <a:pt x="49072" y="0"/>
                  </a:moveTo>
                  <a:lnTo>
                    <a:pt x="47434" y="888"/>
                  </a:lnTo>
                  <a:lnTo>
                    <a:pt x="35886" y="4348"/>
                  </a:lnTo>
                  <a:lnTo>
                    <a:pt x="29865" y="7470"/>
                  </a:lnTo>
                  <a:lnTo>
                    <a:pt x="27419" y="12026"/>
                  </a:lnTo>
                  <a:lnTo>
                    <a:pt x="26593" y="19786"/>
                  </a:lnTo>
                  <a:lnTo>
                    <a:pt x="20352" y="33492"/>
                  </a:lnTo>
                  <a:lnTo>
                    <a:pt x="13439" y="41448"/>
                  </a:lnTo>
                  <a:lnTo>
                    <a:pt x="7027" y="45205"/>
                  </a:lnTo>
                  <a:lnTo>
                    <a:pt x="2286" y="46316"/>
                  </a:lnTo>
                  <a:lnTo>
                    <a:pt x="9017" y="50266"/>
                  </a:lnTo>
                  <a:lnTo>
                    <a:pt x="16807" y="50304"/>
                  </a:lnTo>
                  <a:lnTo>
                    <a:pt x="21856" y="49758"/>
                  </a:lnTo>
                  <a:lnTo>
                    <a:pt x="32195" y="49758"/>
                  </a:lnTo>
                  <a:lnTo>
                    <a:pt x="47828" y="29895"/>
                  </a:lnTo>
                  <a:lnTo>
                    <a:pt x="48336" y="28143"/>
                  </a:lnTo>
                  <a:lnTo>
                    <a:pt x="48869" y="26733"/>
                  </a:lnTo>
                  <a:lnTo>
                    <a:pt x="49281" y="26733"/>
                  </a:lnTo>
                  <a:lnTo>
                    <a:pt x="50114" y="25133"/>
                  </a:lnTo>
                  <a:lnTo>
                    <a:pt x="51013" y="22567"/>
                  </a:lnTo>
                  <a:lnTo>
                    <a:pt x="51155" y="22224"/>
                  </a:lnTo>
                  <a:lnTo>
                    <a:pt x="57213" y="12966"/>
                  </a:lnTo>
                  <a:lnTo>
                    <a:pt x="68529" y="11341"/>
                  </a:lnTo>
                  <a:lnTo>
                    <a:pt x="69977" y="11036"/>
                  </a:lnTo>
                  <a:lnTo>
                    <a:pt x="74538" y="11036"/>
                  </a:lnTo>
                  <a:lnTo>
                    <a:pt x="72476" y="8762"/>
                  </a:lnTo>
                  <a:lnTo>
                    <a:pt x="66535" y="8762"/>
                  </a:lnTo>
                  <a:lnTo>
                    <a:pt x="57988" y="5981"/>
                  </a:lnTo>
                  <a:lnTo>
                    <a:pt x="51003" y="1663"/>
                  </a:lnTo>
                  <a:lnTo>
                    <a:pt x="49072" y="0"/>
                  </a:lnTo>
                  <a:close/>
                </a:path>
                <a:path w="93979" h="53340">
                  <a:moveTo>
                    <a:pt x="74538" y="11036"/>
                  </a:moveTo>
                  <a:lnTo>
                    <a:pt x="69977" y="11036"/>
                  </a:lnTo>
                  <a:lnTo>
                    <a:pt x="70751" y="11201"/>
                  </a:lnTo>
                  <a:lnTo>
                    <a:pt x="71310" y="11810"/>
                  </a:lnTo>
                  <a:lnTo>
                    <a:pt x="71208" y="12712"/>
                  </a:lnTo>
                  <a:lnTo>
                    <a:pt x="71031" y="13322"/>
                  </a:lnTo>
                  <a:lnTo>
                    <a:pt x="70700" y="26873"/>
                  </a:lnTo>
                  <a:lnTo>
                    <a:pt x="81902" y="30975"/>
                  </a:lnTo>
                  <a:lnTo>
                    <a:pt x="84086" y="31902"/>
                  </a:lnTo>
                  <a:lnTo>
                    <a:pt x="86080" y="31927"/>
                  </a:lnTo>
                  <a:lnTo>
                    <a:pt x="91046" y="29438"/>
                  </a:lnTo>
                  <a:lnTo>
                    <a:pt x="91172" y="28930"/>
                  </a:lnTo>
                  <a:lnTo>
                    <a:pt x="85547" y="28930"/>
                  </a:lnTo>
                  <a:lnTo>
                    <a:pt x="84429" y="28879"/>
                  </a:lnTo>
                  <a:lnTo>
                    <a:pt x="82926" y="28244"/>
                  </a:lnTo>
                  <a:lnTo>
                    <a:pt x="73672" y="24777"/>
                  </a:lnTo>
                  <a:lnTo>
                    <a:pt x="73911" y="14770"/>
                  </a:lnTo>
                  <a:lnTo>
                    <a:pt x="73875" y="13995"/>
                  </a:lnTo>
                  <a:lnTo>
                    <a:pt x="74688" y="11201"/>
                  </a:lnTo>
                  <a:lnTo>
                    <a:pt x="74538" y="11036"/>
                  </a:lnTo>
                  <a:close/>
                </a:path>
                <a:path w="93979" h="53340">
                  <a:moveTo>
                    <a:pt x="91694" y="16484"/>
                  </a:moveTo>
                  <a:lnTo>
                    <a:pt x="86626" y="16484"/>
                  </a:lnTo>
                  <a:lnTo>
                    <a:pt x="88038" y="16776"/>
                  </a:lnTo>
                  <a:lnTo>
                    <a:pt x="90360" y="19392"/>
                  </a:lnTo>
                  <a:lnTo>
                    <a:pt x="89649" y="23215"/>
                  </a:lnTo>
                  <a:lnTo>
                    <a:pt x="89068" y="25298"/>
                  </a:lnTo>
                  <a:lnTo>
                    <a:pt x="88176" y="27622"/>
                  </a:lnTo>
                  <a:lnTo>
                    <a:pt x="85547" y="28930"/>
                  </a:lnTo>
                  <a:lnTo>
                    <a:pt x="91172" y="28930"/>
                  </a:lnTo>
                  <a:lnTo>
                    <a:pt x="92954" y="22224"/>
                  </a:lnTo>
                  <a:lnTo>
                    <a:pt x="93878" y="18999"/>
                  </a:lnTo>
                  <a:lnTo>
                    <a:pt x="91694" y="16484"/>
                  </a:lnTo>
                  <a:close/>
                </a:path>
                <a:path w="93979" h="53340">
                  <a:moveTo>
                    <a:pt x="49281" y="26733"/>
                  </a:moveTo>
                  <a:lnTo>
                    <a:pt x="48869" y="26733"/>
                  </a:lnTo>
                  <a:lnTo>
                    <a:pt x="48327" y="28270"/>
                  </a:lnTo>
                  <a:lnTo>
                    <a:pt x="48158" y="28892"/>
                  </a:lnTo>
                  <a:lnTo>
                    <a:pt x="49281" y="26733"/>
                  </a:lnTo>
                  <a:close/>
                </a:path>
                <a:path w="93979" h="53340">
                  <a:moveTo>
                    <a:pt x="87249" y="13449"/>
                  </a:moveTo>
                  <a:lnTo>
                    <a:pt x="84010" y="13944"/>
                  </a:lnTo>
                  <a:lnTo>
                    <a:pt x="81267" y="14770"/>
                  </a:lnTo>
                  <a:lnTo>
                    <a:pt x="79616" y="16459"/>
                  </a:lnTo>
                  <a:lnTo>
                    <a:pt x="77406" y="16814"/>
                  </a:lnTo>
                  <a:lnTo>
                    <a:pt x="76136" y="16992"/>
                  </a:lnTo>
                  <a:lnTo>
                    <a:pt x="74180" y="17144"/>
                  </a:lnTo>
                  <a:lnTo>
                    <a:pt x="74726" y="20294"/>
                  </a:lnTo>
                  <a:lnTo>
                    <a:pt x="76060" y="22644"/>
                  </a:lnTo>
                  <a:lnTo>
                    <a:pt x="77546" y="24345"/>
                  </a:lnTo>
                  <a:lnTo>
                    <a:pt x="81368" y="24002"/>
                  </a:lnTo>
                  <a:lnTo>
                    <a:pt x="81064" y="23698"/>
                  </a:lnTo>
                  <a:lnTo>
                    <a:pt x="80695" y="23215"/>
                  </a:lnTo>
                  <a:lnTo>
                    <a:pt x="81699" y="22567"/>
                  </a:lnTo>
                  <a:lnTo>
                    <a:pt x="80937" y="21374"/>
                  </a:lnTo>
                  <a:lnTo>
                    <a:pt x="80708" y="20370"/>
                  </a:lnTo>
                  <a:lnTo>
                    <a:pt x="81622" y="17970"/>
                  </a:lnTo>
                  <a:lnTo>
                    <a:pt x="83983" y="16992"/>
                  </a:lnTo>
                  <a:lnTo>
                    <a:pt x="84591" y="16814"/>
                  </a:lnTo>
                  <a:lnTo>
                    <a:pt x="86626" y="16484"/>
                  </a:lnTo>
                  <a:lnTo>
                    <a:pt x="91694" y="16484"/>
                  </a:lnTo>
                  <a:lnTo>
                    <a:pt x="89598" y="14071"/>
                  </a:lnTo>
                  <a:lnTo>
                    <a:pt x="87249" y="13449"/>
                  </a:lnTo>
                  <a:close/>
                </a:path>
                <a:path w="93979" h="53340">
                  <a:moveTo>
                    <a:pt x="73934" y="13793"/>
                  </a:moveTo>
                  <a:lnTo>
                    <a:pt x="73875" y="13995"/>
                  </a:lnTo>
                  <a:lnTo>
                    <a:pt x="73934" y="13793"/>
                  </a:lnTo>
                  <a:close/>
                </a:path>
                <a:path w="93979" h="53340">
                  <a:moveTo>
                    <a:pt x="73994" y="13588"/>
                  </a:moveTo>
                  <a:lnTo>
                    <a:pt x="73934" y="13793"/>
                  </a:lnTo>
                  <a:lnTo>
                    <a:pt x="73994" y="13588"/>
                  </a:lnTo>
                  <a:close/>
                </a:path>
                <a:path w="93979" h="53340">
                  <a:moveTo>
                    <a:pt x="70319" y="7988"/>
                  </a:moveTo>
                  <a:lnTo>
                    <a:pt x="68021" y="8470"/>
                  </a:lnTo>
                  <a:lnTo>
                    <a:pt x="67462" y="8547"/>
                  </a:lnTo>
                  <a:lnTo>
                    <a:pt x="66535" y="8762"/>
                  </a:lnTo>
                  <a:lnTo>
                    <a:pt x="72476" y="8762"/>
                  </a:lnTo>
                  <a:lnTo>
                    <a:pt x="72085" y="8331"/>
                  </a:lnTo>
                  <a:lnTo>
                    <a:pt x="70319" y="7988"/>
                  </a:lnTo>
                  <a:close/>
                </a:path>
              </a:pathLst>
            </a:custGeom>
            <a:solidFill>
              <a:srgbClr val="9DD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0745673" y="529500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40" h="15240">
                  <a:moveTo>
                    <a:pt x="8483" y="14884"/>
                  </a:moveTo>
                  <a:lnTo>
                    <a:pt x="7924" y="14770"/>
                  </a:lnTo>
                  <a:lnTo>
                    <a:pt x="7366" y="14579"/>
                  </a:lnTo>
                  <a:lnTo>
                    <a:pt x="6781" y="14338"/>
                  </a:lnTo>
                  <a:lnTo>
                    <a:pt x="3073" y="12979"/>
                  </a:lnTo>
                  <a:lnTo>
                    <a:pt x="0" y="9309"/>
                  </a:lnTo>
                  <a:lnTo>
                    <a:pt x="1524" y="11315"/>
                  </a:lnTo>
                  <a:lnTo>
                    <a:pt x="4787" y="14935"/>
                  </a:lnTo>
                  <a:lnTo>
                    <a:pt x="8483" y="14884"/>
                  </a:lnTo>
                  <a:close/>
                </a:path>
                <a:path w="15240" h="15240">
                  <a:moveTo>
                    <a:pt x="15176" y="3022"/>
                  </a:moveTo>
                  <a:lnTo>
                    <a:pt x="11315" y="0"/>
                  </a:lnTo>
                  <a:lnTo>
                    <a:pt x="10439" y="12"/>
                  </a:lnTo>
                  <a:lnTo>
                    <a:pt x="9474" y="165"/>
                  </a:lnTo>
                  <a:lnTo>
                    <a:pt x="8750" y="368"/>
                  </a:lnTo>
                  <a:lnTo>
                    <a:pt x="6489" y="1320"/>
                  </a:lnTo>
                  <a:lnTo>
                    <a:pt x="5575" y="3721"/>
                  </a:lnTo>
                  <a:lnTo>
                    <a:pt x="5791" y="4724"/>
                  </a:lnTo>
                  <a:lnTo>
                    <a:pt x="6565" y="5930"/>
                  </a:lnTo>
                  <a:lnTo>
                    <a:pt x="5067" y="6883"/>
                  </a:lnTo>
                  <a:lnTo>
                    <a:pt x="5321" y="7226"/>
                  </a:lnTo>
                  <a:lnTo>
                    <a:pt x="5537" y="7493"/>
                  </a:lnTo>
                  <a:lnTo>
                    <a:pt x="5321" y="7226"/>
                  </a:lnTo>
                  <a:lnTo>
                    <a:pt x="4330" y="7353"/>
                  </a:lnTo>
                  <a:lnTo>
                    <a:pt x="4102" y="7493"/>
                  </a:lnTo>
                  <a:lnTo>
                    <a:pt x="2311" y="7594"/>
                  </a:lnTo>
                  <a:lnTo>
                    <a:pt x="4775" y="10464"/>
                  </a:lnTo>
                  <a:lnTo>
                    <a:pt x="7645" y="11544"/>
                  </a:lnTo>
                  <a:lnTo>
                    <a:pt x="9194" y="12204"/>
                  </a:lnTo>
                  <a:lnTo>
                    <a:pt x="10414" y="12280"/>
                  </a:lnTo>
                  <a:lnTo>
                    <a:pt x="13042" y="10985"/>
                  </a:lnTo>
                  <a:lnTo>
                    <a:pt x="13931" y="8636"/>
                  </a:lnTo>
                  <a:lnTo>
                    <a:pt x="14312" y="7226"/>
                  </a:lnTo>
                  <a:lnTo>
                    <a:pt x="14528" y="6489"/>
                  </a:lnTo>
                  <a:lnTo>
                    <a:pt x="15176" y="3022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813630" y="535508"/>
              <a:ext cx="11620" cy="12103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601427" y="482343"/>
              <a:ext cx="284635" cy="55767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625746" y="981849"/>
              <a:ext cx="6299" cy="2425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609193" y="930335"/>
              <a:ext cx="73444" cy="78236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617961" y="980769"/>
              <a:ext cx="27698" cy="1494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596599" y="889110"/>
              <a:ext cx="297717" cy="12055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92638" y="560603"/>
              <a:ext cx="32054" cy="6565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0438293" y="523908"/>
              <a:ext cx="35560" cy="29845"/>
            </a:xfrm>
            <a:custGeom>
              <a:avLst/>
              <a:gdLst/>
              <a:ahLst/>
              <a:cxnLst/>
              <a:rect l="l" t="t" r="r" b="b"/>
              <a:pathLst>
                <a:path w="35559" h="29845">
                  <a:moveTo>
                    <a:pt x="14287" y="0"/>
                  </a:moveTo>
                  <a:lnTo>
                    <a:pt x="13601" y="165"/>
                  </a:lnTo>
                  <a:lnTo>
                    <a:pt x="13243" y="546"/>
                  </a:lnTo>
                  <a:lnTo>
                    <a:pt x="13246" y="1981"/>
                  </a:lnTo>
                  <a:lnTo>
                    <a:pt x="13365" y="3721"/>
                  </a:lnTo>
                  <a:lnTo>
                    <a:pt x="13639" y="14973"/>
                  </a:lnTo>
                  <a:lnTo>
                    <a:pt x="3822" y="19367"/>
                  </a:lnTo>
                  <a:lnTo>
                    <a:pt x="2552" y="19875"/>
                  </a:lnTo>
                  <a:lnTo>
                    <a:pt x="787" y="20472"/>
                  </a:lnTo>
                  <a:lnTo>
                    <a:pt x="0" y="20599"/>
                  </a:lnTo>
                  <a:lnTo>
                    <a:pt x="2806" y="21666"/>
                  </a:lnTo>
                  <a:lnTo>
                    <a:pt x="10960" y="24968"/>
                  </a:lnTo>
                  <a:lnTo>
                    <a:pt x="17741" y="29540"/>
                  </a:lnTo>
                  <a:lnTo>
                    <a:pt x="27711" y="28816"/>
                  </a:lnTo>
                  <a:lnTo>
                    <a:pt x="34836" y="16840"/>
                  </a:lnTo>
                  <a:lnTo>
                    <a:pt x="35039" y="16560"/>
                  </a:lnTo>
                  <a:lnTo>
                    <a:pt x="35331" y="16078"/>
                  </a:lnTo>
                  <a:lnTo>
                    <a:pt x="33972" y="13271"/>
                  </a:lnTo>
                  <a:lnTo>
                    <a:pt x="33362" y="11531"/>
                  </a:lnTo>
                  <a:lnTo>
                    <a:pt x="33210" y="11176"/>
                  </a:lnTo>
                  <a:lnTo>
                    <a:pt x="28346" y="3721"/>
                  </a:lnTo>
                  <a:lnTo>
                    <a:pt x="20510" y="1270"/>
                  </a:lnTo>
                  <a:lnTo>
                    <a:pt x="17272" y="546"/>
                  </a:lnTo>
                  <a:lnTo>
                    <a:pt x="14287" y="0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0428783" y="512848"/>
              <a:ext cx="93980" cy="53340"/>
            </a:xfrm>
            <a:custGeom>
              <a:avLst/>
              <a:gdLst/>
              <a:ahLst/>
              <a:cxnLst/>
              <a:rect l="l" t="t" r="r" b="b"/>
              <a:pathLst>
                <a:path w="93979" h="53340">
                  <a:moveTo>
                    <a:pt x="70448" y="26733"/>
                  </a:moveTo>
                  <a:lnTo>
                    <a:pt x="45008" y="26733"/>
                  </a:lnTo>
                  <a:lnTo>
                    <a:pt x="45587" y="28270"/>
                  </a:lnTo>
                  <a:lnTo>
                    <a:pt x="46050" y="29895"/>
                  </a:lnTo>
                  <a:lnTo>
                    <a:pt x="66421" y="51727"/>
                  </a:lnTo>
                  <a:lnTo>
                    <a:pt x="69187" y="52330"/>
                  </a:lnTo>
                  <a:lnTo>
                    <a:pt x="75880" y="52970"/>
                  </a:lnTo>
                  <a:lnTo>
                    <a:pt x="84657" y="52140"/>
                  </a:lnTo>
                  <a:lnTo>
                    <a:pt x="89121" y="50317"/>
                  </a:lnTo>
                  <a:lnTo>
                    <a:pt x="77010" y="50304"/>
                  </a:lnTo>
                  <a:lnTo>
                    <a:pt x="72021" y="49758"/>
                  </a:lnTo>
                  <a:lnTo>
                    <a:pt x="85727" y="49758"/>
                  </a:lnTo>
                  <a:lnTo>
                    <a:pt x="91592" y="46316"/>
                  </a:lnTo>
                  <a:lnTo>
                    <a:pt x="86851" y="45205"/>
                  </a:lnTo>
                  <a:lnTo>
                    <a:pt x="80438" y="41448"/>
                  </a:lnTo>
                  <a:lnTo>
                    <a:pt x="73525" y="33492"/>
                  </a:lnTo>
                  <a:lnTo>
                    <a:pt x="70448" y="26733"/>
                  </a:lnTo>
                  <a:close/>
                </a:path>
                <a:path w="93979" h="53340">
                  <a:moveTo>
                    <a:pt x="66217" y="51688"/>
                  </a:moveTo>
                  <a:lnTo>
                    <a:pt x="66394" y="51727"/>
                  </a:lnTo>
                  <a:lnTo>
                    <a:pt x="66217" y="51688"/>
                  </a:lnTo>
                  <a:close/>
                </a:path>
                <a:path w="93979" h="53340">
                  <a:moveTo>
                    <a:pt x="92303" y="45885"/>
                  </a:moveTo>
                  <a:lnTo>
                    <a:pt x="85432" y="50266"/>
                  </a:lnTo>
                  <a:lnTo>
                    <a:pt x="77190" y="50317"/>
                  </a:lnTo>
                  <a:lnTo>
                    <a:pt x="89121" y="50317"/>
                  </a:lnTo>
                  <a:lnTo>
                    <a:pt x="93878" y="48374"/>
                  </a:lnTo>
                  <a:lnTo>
                    <a:pt x="93586" y="47853"/>
                  </a:lnTo>
                  <a:lnTo>
                    <a:pt x="92887" y="46748"/>
                  </a:lnTo>
                  <a:lnTo>
                    <a:pt x="93428" y="46380"/>
                  </a:lnTo>
                  <a:lnTo>
                    <a:pt x="92633" y="46380"/>
                  </a:lnTo>
                  <a:lnTo>
                    <a:pt x="92303" y="45885"/>
                  </a:lnTo>
                  <a:close/>
                </a:path>
                <a:path w="93979" h="53340">
                  <a:moveTo>
                    <a:pt x="77070" y="50304"/>
                  </a:moveTo>
                  <a:close/>
                </a:path>
                <a:path w="93979" h="53340">
                  <a:moveTo>
                    <a:pt x="85727" y="49758"/>
                  </a:moveTo>
                  <a:lnTo>
                    <a:pt x="72021" y="49758"/>
                  </a:lnTo>
                  <a:lnTo>
                    <a:pt x="77070" y="50304"/>
                  </a:lnTo>
                  <a:lnTo>
                    <a:pt x="84861" y="50266"/>
                  </a:lnTo>
                  <a:lnTo>
                    <a:pt x="85727" y="49758"/>
                  </a:lnTo>
                  <a:close/>
                </a:path>
                <a:path w="93979" h="53340">
                  <a:moveTo>
                    <a:pt x="93484" y="46342"/>
                  </a:moveTo>
                  <a:lnTo>
                    <a:pt x="93179" y="46380"/>
                  </a:lnTo>
                  <a:lnTo>
                    <a:pt x="93428" y="46380"/>
                  </a:lnTo>
                  <a:close/>
                </a:path>
                <a:path w="93979" h="53340">
                  <a:moveTo>
                    <a:pt x="6629" y="13449"/>
                  </a:moveTo>
                  <a:lnTo>
                    <a:pt x="4279" y="14071"/>
                  </a:lnTo>
                  <a:lnTo>
                    <a:pt x="0" y="18999"/>
                  </a:lnTo>
                  <a:lnTo>
                    <a:pt x="1803" y="25298"/>
                  </a:lnTo>
                  <a:lnTo>
                    <a:pt x="2832" y="29438"/>
                  </a:lnTo>
                  <a:lnTo>
                    <a:pt x="7797" y="31927"/>
                  </a:lnTo>
                  <a:lnTo>
                    <a:pt x="9821" y="31889"/>
                  </a:lnTo>
                  <a:lnTo>
                    <a:pt x="11976" y="30975"/>
                  </a:lnTo>
                  <a:lnTo>
                    <a:pt x="17559" y="28930"/>
                  </a:lnTo>
                  <a:lnTo>
                    <a:pt x="8331" y="28930"/>
                  </a:lnTo>
                  <a:lnTo>
                    <a:pt x="5702" y="27622"/>
                  </a:lnTo>
                  <a:lnTo>
                    <a:pt x="4810" y="25298"/>
                  </a:lnTo>
                  <a:lnTo>
                    <a:pt x="4228" y="23215"/>
                  </a:lnTo>
                  <a:lnTo>
                    <a:pt x="3517" y="19392"/>
                  </a:lnTo>
                  <a:lnTo>
                    <a:pt x="5769" y="16814"/>
                  </a:lnTo>
                  <a:lnTo>
                    <a:pt x="7251" y="16484"/>
                  </a:lnTo>
                  <a:lnTo>
                    <a:pt x="14412" y="16484"/>
                  </a:lnTo>
                  <a:lnTo>
                    <a:pt x="14262" y="16459"/>
                  </a:lnTo>
                  <a:lnTo>
                    <a:pt x="12611" y="14770"/>
                  </a:lnTo>
                  <a:lnTo>
                    <a:pt x="9867" y="13944"/>
                  </a:lnTo>
                  <a:lnTo>
                    <a:pt x="6629" y="13449"/>
                  </a:lnTo>
                  <a:close/>
                </a:path>
                <a:path w="93979" h="53340">
                  <a:moveTo>
                    <a:pt x="22848" y="13588"/>
                  </a:moveTo>
                  <a:lnTo>
                    <a:pt x="19939" y="13588"/>
                  </a:lnTo>
                  <a:lnTo>
                    <a:pt x="20002" y="13995"/>
                  </a:lnTo>
                  <a:lnTo>
                    <a:pt x="19967" y="14770"/>
                  </a:lnTo>
                  <a:lnTo>
                    <a:pt x="20205" y="24777"/>
                  </a:lnTo>
                  <a:lnTo>
                    <a:pt x="10883" y="28270"/>
                  </a:lnTo>
                  <a:lnTo>
                    <a:pt x="9448" y="28879"/>
                  </a:lnTo>
                  <a:lnTo>
                    <a:pt x="8331" y="28930"/>
                  </a:lnTo>
                  <a:lnTo>
                    <a:pt x="17559" y="28930"/>
                  </a:lnTo>
                  <a:lnTo>
                    <a:pt x="23177" y="26873"/>
                  </a:lnTo>
                  <a:lnTo>
                    <a:pt x="22848" y="13588"/>
                  </a:lnTo>
                  <a:close/>
                </a:path>
                <a:path w="93979" h="53340">
                  <a:moveTo>
                    <a:pt x="65927" y="11036"/>
                  </a:moveTo>
                  <a:lnTo>
                    <a:pt x="23901" y="11036"/>
                  </a:lnTo>
                  <a:lnTo>
                    <a:pt x="25349" y="11341"/>
                  </a:lnTo>
                  <a:lnTo>
                    <a:pt x="36664" y="12966"/>
                  </a:lnTo>
                  <a:lnTo>
                    <a:pt x="42722" y="22224"/>
                  </a:lnTo>
                  <a:lnTo>
                    <a:pt x="43764" y="25133"/>
                  </a:lnTo>
                  <a:lnTo>
                    <a:pt x="45720" y="28892"/>
                  </a:lnTo>
                  <a:lnTo>
                    <a:pt x="45516" y="28143"/>
                  </a:lnTo>
                  <a:lnTo>
                    <a:pt x="45008" y="26733"/>
                  </a:lnTo>
                  <a:lnTo>
                    <a:pt x="70448" y="26733"/>
                  </a:lnTo>
                  <a:lnTo>
                    <a:pt x="67284" y="19786"/>
                  </a:lnTo>
                  <a:lnTo>
                    <a:pt x="66458" y="12026"/>
                  </a:lnTo>
                  <a:lnTo>
                    <a:pt x="65927" y="11036"/>
                  </a:lnTo>
                  <a:close/>
                </a:path>
                <a:path w="93979" h="53340">
                  <a:moveTo>
                    <a:pt x="16199" y="16776"/>
                  </a:moveTo>
                  <a:lnTo>
                    <a:pt x="9156" y="16776"/>
                  </a:lnTo>
                  <a:lnTo>
                    <a:pt x="9334" y="16814"/>
                  </a:lnTo>
                  <a:lnTo>
                    <a:pt x="9982" y="17017"/>
                  </a:lnTo>
                  <a:lnTo>
                    <a:pt x="12255" y="17970"/>
                  </a:lnTo>
                  <a:lnTo>
                    <a:pt x="13169" y="20370"/>
                  </a:lnTo>
                  <a:lnTo>
                    <a:pt x="12941" y="21374"/>
                  </a:lnTo>
                  <a:lnTo>
                    <a:pt x="12398" y="22224"/>
                  </a:lnTo>
                  <a:lnTo>
                    <a:pt x="12297" y="22644"/>
                  </a:lnTo>
                  <a:lnTo>
                    <a:pt x="13182" y="23215"/>
                  </a:lnTo>
                  <a:lnTo>
                    <a:pt x="12814" y="23698"/>
                  </a:lnTo>
                  <a:lnTo>
                    <a:pt x="12509" y="24002"/>
                  </a:lnTo>
                  <a:lnTo>
                    <a:pt x="16344" y="24345"/>
                  </a:lnTo>
                  <a:lnTo>
                    <a:pt x="17818" y="22644"/>
                  </a:lnTo>
                  <a:lnTo>
                    <a:pt x="19151" y="20294"/>
                  </a:lnTo>
                  <a:lnTo>
                    <a:pt x="19697" y="17144"/>
                  </a:lnTo>
                  <a:lnTo>
                    <a:pt x="17741" y="16992"/>
                  </a:lnTo>
                  <a:lnTo>
                    <a:pt x="16199" y="16776"/>
                  </a:lnTo>
                  <a:close/>
                </a:path>
                <a:path w="93979" h="53340">
                  <a:moveTo>
                    <a:pt x="9230" y="16798"/>
                  </a:moveTo>
                  <a:close/>
                </a:path>
                <a:path w="93979" h="53340">
                  <a:moveTo>
                    <a:pt x="14412" y="16484"/>
                  </a:moveTo>
                  <a:lnTo>
                    <a:pt x="7251" y="16484"/>
                  </a:lnTo>
                  <a:lnTo>
                    <a:pt x="9230" y="16798"/>
                  </a:lnTo>
                  <a:lnTo>
                    <a:pt x="16199" y="16776"/>
                  </a:lnTo>
                  <a:lnTo>
                    <a:pt x="14412" y="16484"/>
                  </a:lnTo>
                  <a:close/>
                </a:path>
                <a:path w="93979" h="53340">
                  <a:moveTo>
                    <a:pt x="19943" y="13793"/>
                  </a:moveTo>
                  <a:lnTo>
                    <a:pt x="19948" y="13995"/>
                  </a:lnTo>
                  <a:lnTo>
                    <a:pt x="19943" y="13793"/>
                  </a:lnTo>
                  <a:close/>
                </a:path>
                <a:path w="93979" h="53340">
                  <a:moveTo>
                    <a:pt x="23558" y="7988"/>
                  </a:moveTo>
                  <a:lnTo>
                    <a:pt x="21793" y="8331"/>
                  </a:lnTo>
                  <a:lnTo>
                    <a:pt x="19339" y="11036"/>
                  </a:lnTo>
                  <a:lnTo>
                    <a:pt x="19230" y="11341"/>
                  </a:lnTo>
                  <a:lnTo>
                    <a:pt x="19943" y="13793"/>
                  </a:lnTo>
                  <a:lnTo>
                    <a:pt x="19939" y="13588"/>
                  </a:lnTo>
                  <a:lnTo>
                    <a:pt x="22848" y="13588"/>
                  </a:lnTo>
                  <a:lnTo>
                    <a:pt x="22743" y="12966"/>
                  </a:lnTo>
                  <a:lnTo>
                    <a:pt x="22669" y="12712"/>
                  </a:lnTo>
                  <a:lnTo>
                    <a:pt x="22567" y="11810"/>
                  </a:lnTo>
                  <a:lnTo>
                    <a:pt x="23126" y="11201"/>
                  </a:lnTo>
                  <a:lnTo>
                    <a:pt x="23901" y="11036"/>
                  </a:lnTo>
                  <a:lnTo>
                    <a:pt x="65927" y="11036"/>
                  </a:lnTo>
                  <a:lnTo>
                    <a:pt x="64706" y="8762"/>
                  </a:lnTo>
                  <a:lnTo>
                    <a:pt x="27343" y="8762"/>
                  </a:lnTo>
                  <a:lnTo>
                    <a:pt x="26416" y="8547"/>
                  </a:lnTo>
                  <a:lnTo>
                    <a:pt x="25857" y="8470"/>
                  </a:lnTo>
                  <a:lnTo>
                    <a:pt x="23558" y="7988"/>
                  </a:lnTo>
                  <a:close/>
                </a:path>
                <a:path w="93979" h="53340">
                  <a:moveTo>
                    <a:pt x="44805" y="0"/>
                  </a:moveTo>
                  <a:lnTo>
                    <a:pt x="42875" y="1663"/>
                  </a:lnTo>
                  <a:lnTo>
                    <a:pt x="35890" y="5981"/>
                  </a:lnTo>
                  <a:lnTo>
                    <a:pt x="27343" y="8762"/>
                  </a:lnTo>
                  <a:lnTo>
                    <a:pt x="64706" y="8762"/>
                  </a:lnTo>
                  <a:lnTo>
                    <a:pt x="64012" y="7470"/>
                  </a:lnTo>
                  <a:lnTo>
                    <a:pt x="57992" y="4348"/>
                  </a:lnTo>
                  <a:lnTo>
                    <a:pt x="46443" y="888"/>
                  </a:lnTo>
                  <a:lnTo>
                    <a:pt x="44805" y="0"/>
                  </a:lnTo>
                  <a:close/>
                </a:path>
              </a:pathLst>
            </a:custGeom>
            <a:solidFill>
              <a:srgbClr val="9DD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0432339" y="529500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40" h="15240">
                  <a:moveTo>
                    <a:pt x="12865" y="7594"/>
                  </a:moveTo>
                  <a:lnTo>
                    <a:pt x="12001" y="7493"/>
                  </a:lnTo>
                  <a:lnTo>
                    <a:pt x="11137" y="7391"/>
                  </a:lnTo>
                  <a:lnTo>
                    <a:pt x="10845" y="7353"/>
                  </a:lnTo>
                  <a:lnTo>
                    <a:pt x="9842" y="7239"/>
                  </a:lnTo>
                  <a:lnTo>
                    <a:pt x="10109" y="6883"/>
                  </a:lnTo>
                  <a:lnTo>
                    <a:pt x="8610" y="5930"/>
                  </a:lnTo>
                  <a:lnTo>
                    <a:pt x="9385" y="4724"/>
                  </a:lnTo>
                  <a:lnTo>
                    <a:pt x="3860" y="0"/>
                  </a:lnTo>
                  <a:lnTo>
                    <a:pt x="3073" y="165"/>
                  </a:lnTo>
                  <a:lnTo>
                    <a:pt x="2387" y="457"/>
                  </a:lnTo>
                  <a:lnTo>
                    <a:pt x="1778" y="838"/>
                  </a:lnTo>
                  <a:lnTo>
                    <a:pt x="1270" y="1244"/>
                  </a:lnTo>
                  <a:lnTo>
                    <a:pt x="0" y="3022"/>
                  </a:lnTo>
                  <a:lnTo>
                    <a:pt x="647" y="6489"/>
                  </a:lnTo>
                  <a:lnTo>
                    <a:pt x="1028" y="7797"/>
                  </a:lnTo>
                  <a:lnTo>
                    <a:pt x="1244" y="8636"/>
                  </a:lnTo>
                  <a:lnTo>
                    <a:pt x="2133" y="10985"/>
                  </a:lnTo>
                  <a:lnTo>
                    <a:pt x="4762" y="12280"/>
                  </a:lnTo>
                  <a:lnTo>
                    <a:pt x="5880" y="12242"/>
                  </a:lnTo>
                  <a:lnTo>
                    <a:pt x="7531" y="11544"/>
                  </a:lnTo>
                  <a:lnTo>
                    <a:pt x="10401" y="10464"/>
                  </a:lnTo>
                  <a:lnTo>
                    <a:pt x="12865" y="7594"/>
                  </a:lnTo>
                  <a:close/>
                </a:path>
                <a:path w="15240" h="15240">
                  <a:moveTo>
                    <a:pt x="15189" y="9309"/>
                  </a:moveTo>
                  <a:lnTo>
                    <a:pt x="12103" y="12979"/>
                  </a:lnTo>
                  <a:lnTo>
                    <a:pt x="8394" y="14338"/>
                  </a:lnTo>
                  <a:lnTo>
                    <a:pt x="7810" y="14579"/>
                  </a:lnTo>
                  <a:lnTo>
                    <a:pt x="7251" y="14770"/>
                  </a:lnTo>
                  <a:lnTo>
                    <a:pt x="6692" y="14884"/>
                  </a:lnTo>
                  <a:lnTo>
                    <a:pt x="10388" y="14935"/>
                  </a:lnTo>
                  <a:lnTo>
                    <a:pt x="13652" y="11315"/>
                  </a:lnTo>
                  <a:lnTo>
                    <a:pt x="15189" y="9309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367949" y="535508"/>
              <a:ext cx="11621" cy="12103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307134" y="482343"/>
              <a:ext cx="284636" cy="557671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561142" y="981849"/>
              <a:ext cx="6299" cy="2425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510559" y="930335"/>
              <a:ext cx="73444" cy="78236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547540" y="980769"/>
              <a:ext cx="27686" cy="14947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10586782" y="421251"/>
              <a:ext cx="19685" cy="19685"/>
            </a:xfrm>
            <a:custGeom>
              <a:avLst/>
              <a:gdLst/>
              <a:ahLst/>
              <a:cxnLst/>
              <a:rect l="l" t="t" r="r" b="b"/>
              <a:pathLst>
                <a:path w="19684" h="19684">
                  <a:moveTo>
                    <a:pt x="15240" y="0"/>
                  </a:moveTo>
                  <a:lnTo>
                    <a:pt x="9817" y="0"/>
                  </a:lnTo>
                  <a:lnTo>
                    <a:pt x="4394" y="0"/>
                  </a:lnTo>
                  <a:lnTo>
                    <a:pt x="0" y="4292"/>
                  </a:lnTo>
                  <a:lnTo>
                    <a:pt x="0" y="14859"/>
                  </a:lnTo>
                  <a:lnTo>
                    <a:pt x="4394" y="19151"/>
                  </a:lnTo>
                  <a:lnTo>
                    <a:pt x="15240" y="19151"/>
                  </a:lnTo>
                  <a:lnTo>
                    <a:pt x="19634" y="14859"/>
                  </a:lnTo>
                  <a:lnTo>
                    <a:pt x="19634" y="4292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0482631" y="426389"/>
              <a:ext cx="121920" cy="81915"/>
            </a:xfrm>
            <a:custGeom>
              <a:avLst/>
              <a:gdLst/>
              <a:ahLst/>
              <a:cxnLst/>
              <a:rect l="l" t="t" r="r" b="b"/>
              <a:pathLst>
                <a:path w="121920" h="81915">
                  <a:moveTo>
                    <a:pt x="9258" y="80327"/>
                  </a:moveTo>
                  <a:lnTo>
                    <a:pt x="5791" y="67056"/>
                  </a:lnTo>
                  <a:lnTo>
                    <a:pt x="3810" y="65557"/>
                  </a:lnTo>
                  <a:lnTo>
                    <a:pt x="1879" y="63906"/>
                  </a:lnTo>
                  <a:lnTo>
                    <a:pt x="0" y="62077"/>
                  </a:lnTo>
                  <a:lnTo>
                    <a:pt x="2324" y="78473"/>
                  </a:lnTo>
                  <a:lnTo>
                    <a:pt x="9258" y="80327"/>
                  </a:lnTo>
                  <a:close/>
                </a:path>
                <a:path w="121920" h="81915">
                  <a:moveTo>
                    <a:pt x="23342" y="81813"/>
                  </a:moveTo>
                  <a:lnTo>
                    <a:pt x="22161" y="79984"/>
                  </a:lnTo>
                  <a:lnTo>
                    <a:pt x="20726" y="77685"/>
                  </a:lnTo>
                  <a:lnTo>
                    <a:pt x="19177" y="75006"/>
                  </a:lnTo>
                  <a:lnTo>
                    <a:pt x="14960" y="73101"/>
                  </a:lnTo>
                  <a:lnTo>
                    <a:pt x="10693" y="70675"/>
                  </a:lnTo>
                  <a:lnTo>
                    <a:pt x="6578" y="67640"/>
                  </a:lnTo>
                  <a:lnTo>
                    <a:pt x="7404" y="69557"/>
                  </a:lnTo>
                  <a:lnTo>
                    <a:pt x="21475" y="81610"/>
                  </a:lnTo>
                  <a:lnTo>
                    <a:pt x="23342" y="81813"/>
                  </a:lnTo>
                  <a:close/>
                </a:path>
                <a:path w="121920" h="81915">
                  <a:moveTo>
                    <a:pt x="118503" y="1981"/>
                  </a:moveTo>
                  <a:lnTo>
                    <a:pt x="116471" y="0"/>
                  </a:lnTo>
                  <a:lnTo>
                    <a:pt x="113957" y="0"/>
                  </a:lnTo>
                  <a:lnTo>
                    <a:pt x="111442" y="0"/>
                  </a:lnTo>
                  <a:lnTo>
                    <a:pt x="109410" y="1981"/>
                  </a:lnTo>
                  <a:lnTo>
                    <a:pt x="109410" y="6883"/>
                  </a:lnTo>
                  <a:lnTo>
                    <a:pt x="111442" y="8877"/>
                  </a:lnTo>
                  <a:lnTo>
                    <a:pt x="116471" y="8877"/>
                  </a:lnTo>
                  <a:lnTo>
                    <a:pt x="118503" y="6883"/>
                  </a:lnTo>
                  <a:lnTo>
                    <a:pt x="118503" y="1981"/>
                  </a:lnTo>
                  <a:close/>
                </a:path>
                <a:path w="121920" h="81915">
                  <a:moveTo>
                    <a:pt x="121805" y="22009"/>
                  </a:moveTo>
                  <a:lnTo>
                    <a:pt x="119405" y="23037"/>
                  </a:lnTo>
                  <a:lnTo>
                    <a:pt x="116751" y="23596"/>
                  </a:lnTo>
                  <a:lnTo>
                    <a:pt x="111290" y="23596"/>
                  </a:lnTo>
                  <a:lnTo>
                    <a:pt x="108737" y="23075"/>
                  </a:lnTo>
                  <a:lnTo>
                    <a:pt x="106413" y="22136"/>
                  </a:lnTo>
                  <a:lnTo>
                    <a:pt x="106832" y="33083"/>
                  </a:lnTo>
                  <a:lnTo>
                    <a:pt x="107505" y="55041"/>
                  </a:lnTo>
                  <a:lnTo>
                    <a:pt x="109245" y="54889"/>
                  </a:lnTo>
                  <a:lnTo>
                    <a:pt x="108978" y="53886"/>
                  </a:lnTo>
                  <a:lnTo>
                    <a:pt x="108699" y="53886"/>
                  </a:lnTo>
                  <a:lnTo>
                    <a:pt x="108940" y="53733"/>
                  </a:lnTo>
                  <a:lnTo>
                    <a:pt x="113931" y="51523"/>
                  </a:lnTo>
                  <a:lnTo>
                    <a:pt x="118389" y="52971"/>
                  </a:lnTo>
                  <a:lnTo>
                    <a:pt x="119926" y="53619"/>
                  </a:lnTo>
                  <a:lnTo>
                    <a:pt x="120154" y="51523"/>
                  </a:lnTo>
                  <a:lnTo>
                    <a:pt x="120815" y="45389"/>
                  </a:lnTo>
                  <a:lnTo>
                    <a:pt x="121373" y="37934"/>
                  </a:lnTo>
                  <a:lnTo>
                    <a:pt x="121678" y="30429"/>
                  </a:lnTo>
                  <a:lnTo>
                    <a:pt x="121780" y="23596"/>
                  </a:lnTo>
                  <a:lnTo>
                    <a:pt x="121805" y="22009"/>
                  </a:lnTo>
                  <a:close/>
                </a:path>
              </a:pathLst>
            </a:custGeom>
            <a:solidFill>
              <a:srgbClr val="FAC6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0593273" y="452907"/>
              <a:ext cx="8255" cy="19050"/>
            </a:xfrm>
            <a:custGeom>
              <a:avLst/>
              <a:gdLst/>
              <a:ahLst/>
              <a:cxnLst/>
              <a:rect l="l" t="t" r="r" b="b"/>
              <a:pathLst>
                <a:path w="8254" h="19050">
                  <a:moveTo>
                    <a:pt x="7124" y="5156"/>
                  </a:moveTo>
                  <a:lnTo>
                    <a:pt x="6489" y="4178"/>
                  </a:lnTo>
                  <a:lnTo>
                    <a:pt x="6870" y="2933"/>
                  </a:lnTo>
                  <a:lnTo>
                    <a:pt x="6438" y="1587"/>
                  </a:lnTo>
                  <a:lnTo>
                    <a:pt x="3860" y="0"/>
                  </a:lnTo>
                  <a:lnTo>
                    <a:pt x="1841" y="457"/>
                  </a:lnTo>
                  <a:lnTo>
                    <a:pt x="12" y="3009"/>
                  </a:lnTo>
                  <a:lnTo>
                    <a:pt x="0" y="4343"/>
                  </a:lnTo>
                  <a:lnTo>
                    <a:pt x="635" y="5321"/>
                  </a:lnTo>
                  <a:lnTo>
                    <a:pt x="254" y="6565"/>
                  </a:lnTo>
                  <a:lnTo>
                    <a:pt x="685" y="7912"/>
                  </a:lnTo>
                  <a:lnTo>
                    <a:pt x="1968" y="8699"/>
                  </a:lnTo>
                  <a:lnTo>
                    <a:pt x="2273" y="8839"/>
                  </a:lnTo>
                  <a:lnTo>
                    <a:pt x="3111" y="8470"/>
                  </a:lnTo>
                  <a:lnTo>
                    <a:pt x="4064" y="8420"/>
                  </a:lnTo>
                  <a:lnTo>
                    <a:pt x="4914" y="8750"/>
                  </a:lnTo>
                  <a:lnTo>
                    <a:pt x="5461" y="8496"/>
                  </a:lnTo>
                  <a:lnTo>
                    <a:pt x="5956" y="8102"/>
                  </a:lnTo>
                  <a:lnTo>
                    <a:pt x="7112" y="6489"/>
                  </a:lnTo>
                  <a:lnTo>
                    <a:pt x="7124" y="5156"/>
                  </a:lnTo>
                  <a:close/>
                </a:path>
                <a:path w="8254" h="19050">
                  <a:moveTo>
                    <a:pt x="7810" y="15113"/>
                  </a:moveTo>
                  <a:lnTo>
                    <a:pt x="7696" y="13462"/>
                  </a:lnTo>
                  <a:lnTo>
                    <a:pt x="6705" y="12420"/>
                  </a:lnTo>
                  <a:lnTo>
                    <a:pt x="6604" y="12788"/>
                  </a:lnTo>
                  <a:lnTo>
                    <a:pt x="6426" y="13144"/>
                  </a:lnTo>
                  <a:lnTo>
                    <a:pt x="5092" y="14998"/>
                  </a:lnTo>
                  <a:lnTo>
                    <a:pt x="2971" y="15481"/>
                  </a:lnTo>
                  <a:lnTo>
                    <a:pt x="1244" y="14414"/>
                  </a:lnTo>
                  <a:lnTo>
                    <a:pt x="1054" y="14262"/>
                  </a:lnTo>
                  <a:lnTo>
                    <a:pt x="889" y="14084"/>
                  </a:lnTo>
                  <a:lnTo>
                    <a:pt x="508" y="15379"/>
                  </a:lnTo>
                  <a:lnTo>
                    <a:pt x="965" y="16764"/>
                  </a:lnTo>
                  <a:lnTo>
                    <a:pt x="3657" y="18440"/>
                  </a:lnTo>
                  <a:lnTo>
                    <a:pt x="5778" y="17957"/>
                  </a:lnTo>
                  <a:lnTo>
                    <a:pt x="7810" y="15113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2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0298880" y="563167"/>
              <a:ext cx="451967" cy="446502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10592892" y="460971"/>
              <a:ext cx="8255" cy="18415"/>
            </a:xfrm>
            <a:custGeom>
              <a:avLst/>
              <a:gdLst/>
              <a:ahLst/>
              <a:cxnLst/>
              <a:rect l="l" t="t" r="r" b="b"/>
              <a:pathLst>
                <a:path w="8254" h="18415">
                  <a:moveTo>
                    <a:pt x="7658" y="3873"/>
                  </a:moveTo>
                  <a:lnTo>
                    <a:pt x="7327" y="1879"/>
                  </a:lnTo>
                  <a:lnTo>
                    <a:pt x="5816" y="939"/>
                  </a:lnTo>
                  <a:lnTo>
                    <a:pt x="4305" y="0"/>
                  </a:lnTo>
                  <a:lnTo>
                    <a:pt x="2184" y="482"/>
                  </a:lnTo>
                  <a:lnTo>
                    <a:pt x="0" y="3556"/>
                  </a:lnTo>
                  <a:lnTo>
                    <a:pt x="330" y="5549"/>
                  </a:lnTo>
                  <a:lnTo>
                    <a:pt x="3352" y="7429"/>
                  </a:lnTo>
                  <a:lnTo>
                    <a:pt x="5461" y="6946"/>
                  </a:lnTo>
                  <a:lnTo>
                    <a:pt x="7658" y="3873"/>
                  </a:lnTo>
                  <a:close/>
                </a:path>
                <a:path w="8254" h="18415">
                  <a:moveTo>
                    <a:pt x="7912" y="15214"/>
                  </a:moveTo>
                  <a:lnTo>
                    <a:pt x="7289" y="14147"/>
                  </a:lnTo>
                  <a:lnTo>
                    <a:pt x="7645" y="12814"/>
                  </a:lnTo>
                  <a:lnTo>
                    <a:pt x="7150" y="11404"/>
                  </a:lnTo>
                  <a:lnTo>
                    <a:pt x="4356" y="9677"/>
                  </a:lnTo>
                  <a:lnTo>
                    <a:pt x="2133" y="10185"/>
                  </a:lnTo>
                  <a:lnTo>
                    <a:pt x="139" y="12941"/>
                  </a:lnTo>
                  <a:lnTo>
                    <a:pt x="88" y="14363"/>
                  </a:lnTo>
                  <a:lnTo>
                    <a:pt x="723" y="15430"/>
                  </a:lnTo>
                  <a:lnTo>
                    <a:pt x="457" y="16459"/>
                  </a:lnTo>
                  <a:lnTo>
                    <a:pt x="685" y="17538"/>
                  </a:lnTo>
                  <a:lnTo>
                    <a:pt x="1371" y="18313"/>
                  </a:lnTo>
                  <a:lnTo>
                    <a:pt x="3416" y="17868"/>
                  </a:lnTo>
                  <a:lnTo>
                    <a:pt x="5245" y="17945"/>
                  </a:lnTo>
                  <a:lnTo>
                    <a:pt x="6705" y="18186"/>
                  </a:lnTo>
                  <a:lnTo>
                    <a:pt x="6972" y="17868"/>
                  </a:lnTo>
                  <a:lnTo>
                    <a:pt x="7874" y="16624"/>
                  </a:lnTo>
                  <a:lnTo>
                    <a:pt x="7912" y="15214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" name="object 33"/>
          <p:cNvSpPr/>
          <p:nvPr/>
        </p:nvSpPr>
        <p:spPr>
          <a:xfrm>
            <a:off x="331674" y="6555933"/>
            <a:ext cx="11342370" cy="0"/>
          </a:xfrm>
          <a:custGeom>
            <a:avLst/>
            <a:gdLst/>
            <a:ahLst/>
            <a:cxnLst/>
            <a:rect l="l" t="t" r="r" b="b"/>
            <a:pathLst>
              <a:path w="11342370">
                <a:moveTo>
                  <a:pt x="0" y="0"/>
                </a:moveTo>
                <a:lnTo>
                  <a:pt x="11342192" y="0"/>
                </a:lnTo>
              </a:path>
            </a:pathLst>
          </a:custGeom>
          <a:ln w="12700">
            <a:solidFill>
              <a:srgbClr val="18529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167784330"/>
              </p:ext>
            </p:extLst>
          </p:nvPr>
        </p:nvGraphicFramePr>
        <p:xfrm>
          <a:off x="331674" y="1828800"/>
          <a:ext cx="7758226" cy="43479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sp>
        <p:nvSpPr>
          <p:cNvPr id="45" name="object 4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39"/>
              </a:lnSpc>
            </a:pPr>
            <a:fld id="{81D60167-4931-47E6-BA6A-407CBD079E47}" type="slidenum">
              <a:rPr spc="5" dirty="0"/>
              <a:t>5</a:t>
            </a:fld>
            <a:endParaRPr spc="5" dirty="0"/>
          </a:p>
        </p:txBody>
      </p:sp>
      <p:sp>
        <p:nvSpPr>
          <p:cNvPr id="46" name="object 34"/>
          <p:cNvSpPr txBox="1"/>
          <p:nvPr/>
        </p:nvSpPr>
        <p:spPr>
          <a:xfrm>
            <a:off x="8215195" y="528058"/>
            <a:ext cx="1910714" cy="452047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>
              <a:lnSpc>
                <a:spcPts val="1060"/>
              </a:lnSpc>
              <a:spcBef>
                <a:spcPts val="225"/>
              </a:spcBef>
            </a:pPr>
            <a:r>
              <a:rPr lang="ru-RU" sz="950" b="0" dirty="0" smtClean="0">
                <a:solidFill>
                  <a:srgbClr val="1D1D1B"/>
                </a:solidFill>
                <a:latin typeface="Cera Pro Medium"/>
                <a:cs typeface="Cera Pro Medium"/>
              </a:rPr>
              <a:t>Министерство труда, занятости и миграционной политики Самарской области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162787" y="781953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 </a:t>
            </a:r>
            <a:r>
              <a:rPr lang="ru-RU" sz="24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Д</a:t>
            </a:r>
            <a:r>
              <a:rPr lang="ru-RU" sz="20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ля п</a:t>
            </a:r>
            <a:r>
              <a:rPr lang="ru-RU" sz="2000" dirty="0" smtClean="0">
                <a:solidFill>
                  <a:srgbClr val="185292"/>
                </a:solidFill>
                <a:latin typeface="Bebas Neue Bold"/>
                <a:cs typeface="Bebas Neue Bold"/>
              </a:rPr>
              <a:t>рохождения освидетельствования работник представляет                            в медицинскую организацию следующие документы: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610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object 5"/>
          <p:cNvGrpSpPr/>
          <p:nvPr/>
        </p:nvGrpSpPr>
        <p:grpSpPr>
          <a:xfrm>
            <a:off x="10298880" y="388382"/>
            <a:ext cx="595630" cy="652145"/>
            <a:chOff x="10298880" y="388382"/>
            <a:chExt cx="595630" cy="652145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448443" y="388382"/>
              <a:ext cx="296976" cy="542176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668507" y="560603"/>
              <a:ext cx="32054" cy="6565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0719571" y="523908"/>
              <a:ext cx="35560" cy="29845"/>
            </a:xfrm>
            <a:custGeom>
              <a:avLst/>
              <a:gdLst/>
              <a:ahLst/>
              <a:cxnLst/>
              <a:rect l="l" t="t" r="r" b="b"/>
              <a:pathLst>
                <a:path w="35559" h="29845">
                  <a:moveTo>
                    <a:pt x="21043" y="0"/>
                  </a:moveTo>
                  <a:lnTo>
                    <a:pt x="1358" y="13271"/>
                  </a:lnTo>
                  <a:lnTo>
                    <a:pt x="0" y="16078"/>
                  </a:lnTo>
                  <a:lnTo>
                    <a:pt x="292" y="16560"/>
                  </a:lnTo>
                  <a:lnTo>
                    <a:pt x="495" y="16840"/>
                  </a:lnTo>
                  <a:lnTo>
                    <a:pt x="7607" y="28816"/>
                  </a:lnTo>
                  <a:lnTo>
                    <a:pt x="17589" y="29540"/>
                  </a:lnTo>
                  <a:lnTo>
                    <a:pt x="24371" y="24968"/>
                  </a:lnTo>
                  <a:lnTo>
                    <a:pt x="32524" y="21666"/>
                  </a:lnTo>
                  <a:lnTo>
                    <a:pt x="35331" y="20599"/>
                  </a:lnTo>
                  <a:lnTo>
                    <a:pt x="34543" y="20472"/>
                  </a:lnTo>
                  <a:lnTo>
                    <a:pt x="32778" y="19875"/>
                  </a:lnTo>
                  <a:lnTo>
                    <a:pt x="31508" y="19367"/>
                  </a:lnTo>
                  <a:lnTo>
                    <a:pt x="21691" y="14973"/>
                  </a:lnTo>
                  <a:lnTo>
                    <a:pt x="21965" y="3721"/>
                  </a:lnTo>
                  <a:lnTo>
                    <a:pt x="22085" y="1981"/>
                  </a:lnTo>
                  <a:lnTo>
                    <a:pt x="22088" y="546"/>
                  </a:lnTo>
                  <a:lnTo>
                    <a:pt x="21729" y="165"/>
                  </a:lnTo>
                  <a:lnTo>
                    <a:pt x="21043" y="0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0670534" y="512848"/>
              <a:ext cx="93980" cy="53340"/>
            </a:xfrm>
            <a:custGeom>
              <a:avLst/>
              <a:gdLst/>
              <a:ahLst/>
              <a:cxnLst/>
              <a:rect l="l" t="t" r="r" b="b"/>
              <a:pathLst>
                <a:path w="93979" h="53340">
                  <a:moveTo>
                    <a:pt x="1574" y="45885"/>
                  </a:moveTo>
                  <a:lnTo>
                    <a:pt x="1244" y="46380"/>
                  </a:lnTo>
                  <a:lnTo>
                    <a:pt x="449" y="46380"/>
                  </a:lnTo>
                  <a:lnTo>
                    <a:pt x="990" y="46748"/>
                  </a:lnTo>
                  <a:lnTo>
                    <a:pt x="257" y="47914"/>
                  </a:lnTo>
                  <a:lnTo>
                    <a:pt x="0" y="48374"/>
                  </a:lnTo>
                  <a:lnTo>
                    <a:pt x="9220" y="52140"/>
                  </a:lnTo>
                  <a:lnTo>
                    <a:pt x="17997" y="52970"/>
                  </a:lnTo>
                  <a:lnTo>
                    <a:pt x="24690" y="52330"/>
                  </a:lnTo>
                  <a:lnTo>
                    <a:pt x="27484" y="51727"/>
                  </a:lnTo>
                  <a:lnTo>
                    <a:pt x="30850" y="50317"/>
                  </a:lnTo>
                  <a:lnTo>
                    <a:pt x="14581" y="50304"/>
                  </a:lnTo>
                  <a:lnTo>
                    <a:pt x="8445" y="50266"/>
                  </a:lnTo>
                  <a:lnTo>
                    <a:pt x="2351" y="46380"/>
                  </a:lnTo>
                  <a:lnTo>
                    <a:pt x="698" y="46380"/>
                  </a:lnTo>
                  <a:lnTo>
                    <a:pt x="393" y="46342"/>
                  </a:lnTo>
                  <a:lnTo>
                    <a:pt x="2291" y="46342"/>
                  </a:lnTo>
                  <a:lnTo>
                    <a:pt x="1574" y="45885"/>
                  </a:lnTo>
                  <a:close/>
                </a:path>
                <a:path w="93979" h="53340">
                  <a:moveTo>
                    <a:pt x="32195" y="49758"/>
                  </a:moveTo>
                  <a:lnTo>
                    <a:pt x="21856" y="49758"/>
                  </a:lnTo>
                  <a:lnTo>
                    <a:pt x="16687" y="50317"/>
                  </a:lnTo>
                  <a:lnTo>
                    <a:pt x="30850" y="50317"/>
                  </a:lnTo>
                  <a:lnTo>
                    <a:pt x="32195" y="49758"/>
                  </a:lnTo>
                  <a:close/>
                </a:path>
                <a:path w="93979" h="53340">
                  <a:moveTo>
                    <a:pt x="16807" y="50304"/>
                  </a:moveTo>
                  <a:close/>
                </a:path>
                <a:path w="93979" h="53340">
                  <a:moveTo>
                    <a:pt x="49072" y="0"/>
                  </a:moveTo>
                  <a:lnTo>
                    <a:pt x="47434" y="888"/>
                  </a:lnTo>
                  <a:lnTo>
                    <a:pt x="35886" y="4348"/>
                  </a:lnTo>
                  <a:lnTo>
                    <a:pt x="29865" y="7470"/>
                  </a:lnTo>
                  <a:lnTo>
                    <a:pt x="27419" y="12026"/>
                  </a:lnTo>
                  <a:lnTo>
                    <a:pt x="26593" y="19786"/>
                  </a:lnTo>
                  <a:lnTo>
                    <a:pt x="20352" y="33492"/>
                  </a:lnTo>
                  <a:lnTo>
                    <a:pt x="13439" y="41448"/>
                  </a:lnTo>
                  <a:lnTo>
                    <a:pt x="7027" y="45205"/>
                  </a:lnTo>
                  <a:lnTo>
                    <a:pt x="2286" y="46316"/>
                  </a:lnTo>
                  <a:lnTo>
                    <a:pt x="9017" y="50266"/>
                  </a:lnTo>
                  <a:lnTo>
                    <a:pt x="16807" y="50304"/>
                  </a:lnTo>
                  <a:lnTo>
                    <a:pt x="21856" y="49758"/>
                  </a:lnTo>
                  <a:lnTo>
                    <a:pt x="32195" y="49758"/>
                  </a:lnTo>
                  <a:lnTo>
                    <a:pt x="47828" y="29895"/>
                  </a:lnTo>
                  <a:lnTo>
                    <a:pt x="48336" y="28143"/>
                  </a:lnTo>
                  <a:lnTo>
                    <a:pt x="48869" y="26733"/>
                  </a:lnTo>
                  <a:lnTo>
                    <a:pt x="49281" y="26733"/>
                  </a:lnTo>
                  <a:lnTo>
                    <a:pt x="50114" y="25133"/>
                  </a:lnTo>
                  <a:lnTo>
                    <a:pt x="51013" y="22567"/>
                  </a:lnTo>
                  <a:lnTo>
                    <a:pt x="51155" y="22224"/>
                  </a:lnTo>
                  <a:lnTo>
                    <a:pt x="57213" y="12966"/>
                  </a:lnTo>
                  <a:lnTo>
                    <a:pt x="68529" y="11341"/>
                  </a:lnTo>
                  <a:lnTo>
                    <a:pt x="69977" y="11036"/>
                  </a:lnTo>
                  <a:lnTo>
                    <a:pt x="74538" y="11036"/>
                  </a:lnTo>
                  <a:lnTo>
                    <a:pt x="72476" y="8762"/>
                  </a:lnTo>
                  <a:lnTo>
                    <a:pt x="66535" y="8762"/>
                  </a:lnTo>
                  <a:lnTo>
                    <a:pt x="57988" y="5981"/>
                  </a:lnTo>
                  <a:lnTo>
                    <a:pt x="51003" y="1663"/>
                  </a:lnTo>
                  <a:lnTo>
                    <a:pt x="49072" y="0"/>
                  </a:lnTo>
                  <a:close/>
                </a:path>
                <a:path w="93979" h="53340">
                  <a:moveTo>
                    <a:pt x="74538" y="11036"/>
                  </a:moveTo>
                  <a:lnTo>
                    <a:pt x="69977" y="11036"/>
                  </a:lnTo>
                  <a:lnTo>
                    <a:pt x="70751" y="11201"/>
                  </a:lnTo>
                  <a:lnTo>
                    <a:pt x="71310" y="11810"/>
                  </a:lnTo>
                  <a:lnTo>
                    <a:pt x="71208" y="12712"/>
                  </a:lnTo>
                  <a:lnTo>
                    <a:pt x="71031" y="13322"/>
                  </a:lnTo>
                  <a:lnTo>
                    <a:pt x="70700" y="26873"/>
                  </a:lnTo>
                  <a:lnTo>
                    <a:pt x="81902" y="30975"/>
                  </a:lnTo>
                  <a:lnTo>
                    <a:pt x="84086" y="31902"/>
                  </a:lnTo>
                  <a:lnTo>
                    <a:pt x="86080" y="31927"/>
                  </a:lnTo>
                  <a:lnTo>
                    <a:pt x="91046" y="29438"/>
                  </a:lnTo>
                  <a:lnTo>
                    <a:pt x="91172" y="28930"/>
                  </a:lnTo>
                  <a:lnTo>
                    <a:pt x="85547" y="28930"/>
                  </a:lnTo>
                  <a:lnTo>
                    <a:pt x="84429" y="28879"/>
                  </a:lnTo>
                  <a:lnTo>
                    <a:pt x="82926" y="28244"/>
                  </a:lnTo>
                  <a:lnTo>
                    <a:pt x="73672" y="24777"/>
                  </a:lnTo>
                  <a:lnTo>
                    <a:pt x="73911" y="14770"/>
                  </a:lnTo>
                  <a:lnTo>
                    <a:pt x="73875" y="13995"/>
                  </a:lnTo>
                  <a:lnTo>
                    <a:pt x="74688" y="11201"/>
                  </a:lnTo>
                  <a:lnTo>
                    <a:pt x="74538" y="11036"/>
                  </a:lnTo>
                  <a:close/>
                </a:path>
                <a:path w="93979" h="53340">
                  <a:moveTo>
                    <a:pt x="91694" y="16484"/>
                  </a:moveTo>
                  <a:lnTo>
                    <a:pt x="86626" y="16484"/>
                  </a:lnTo>
                  <a:lnTo>
                    <a:pt x="88038" y="16776"/>
                  </a:lnTo>
                  <a:lnTo>
                    <a:pt x="90360" y="19392"/>
                  </a:lnTo>
                  <a:lnTo>
                    <a:pt x="89649" y="23215"/>
                  </a:lnTo>
                  <a:lnTo>
                    <a:pt x="89068" y="25298"/>
                  </a:lnTo>
                  <a:lnTo>
                    <a:pt x="88176" y="27622"/>
                  </a:lnTo>
                  <a:lnTo>
                    <a:pt x="85547" y="28930"/>
                  </a:lnTo>
                  <a:lnTo>
                    <a:pt x="91172" y="28930"/>
                  </a:lnTo>
                  <a:lnTo>
                    <a:pt x="92954" y="22224"/>
                  </a:lnTo>
                  <a:lnTo>
                    <a:pt x="93878" y="18999"/>
                  </a:lnTo>
                  <a:lnTo>
                    <a:pt x="91694" y="16484"/>
                  </a:lnTo>
                  <a:close/>
                </a:path>
                <a:path w="93979" h="53340">
                  <a:moveTo>
                    <a:pt x="49281" y="26733"/>
                  </a:moveTo>
                  <a:lnTo>
                    <a:pt x="48869" y="26733"/>
                  </a:lnTo>
                  <a:lnTo>
                    <a:pt x="48327" y="28270"/>
                  </a:lnTo>
                  <a:lnTo>
                    <a:pt x="48158" y="28892"/>
                  </a:lnTo>
                  <a:lnTo>
                    <a:pt x="49281" y="26733"/>
                  </a:lnTo>
                  <a:close/>
                </a:path>
                <a:path w="93979" h="53340">
                  <a:moveTo>
                    <a:pt x="87249" y="13449"/>
                  </a:moveTo>
                  <a:lnTo>
                    <a:pt x="84010" y="13944"/>
                  </a:lnTo>
                  <a:lnTo>
                    <a:pt x="81267" y="14770"/>
                  </a:lnTo>
                  <a:lnTo>
                    <a:pt x="79616" y="16459"/>
                  </a:lnTo>
                  <a:lnTo>
                    <a:pt x="77406" y="16814"/>
                  </a:lnTo>
                  <a:lnTo>
                    <a:pt x="76136" y="16992"/>
                  </a:lnTo>
                  <a:lnTo>
                    <a:pt x="74180" y="17144"/>
                  </a:lnTo>
                  <a:lnTo>
                    <a:pt x="74726" y="20294"/>
                  </a:lnTo>
                  <a:lnTo>
                    <a:pt x="76060" y="22644"/>
                  </a:lnTo>
                  <a:lnTo>
                    <a:pt x="77546" y="24345"/>
                  </a:lnTo>
                  <a:lnTo>
                    <a:pt x="81368" y="24002"/>
                  </a:lnTo>
                  <a:lnTo>
                    <a:pt x="81064" y="23698"/>
                  </a:lnTo>
                  <a:lnTo>
                    <a:pt x="80695" y="23215"/>
                  </a:lnTo>
                  <a:lnTo>
                    <a:pt x="81699" y="22567"/>
                  </a:lnTo>
                  <a:lnTo>
                    <a:pt x="80937" y="21374"/>
                  </a:lnTo>
                  <a:lnTo>
                    <a:pt x="80708" y="20370"/>
                  </a:lnTo>
                  <a:lnTo>
                    <a:pt x="81622" y="17970"/>
                  </a:lnTo>
                  <a:lnTo>
                    <a:pt x="83983" y="16992"/>
                  </a:lnTo>
                  <a:lnTo>
                    <a:pt x="84591" y="16814"/>
                  </a:lnTo>
                  <a:lnTo>
                    <a:pt x="86626" y="16484"/>
                  </a:lnTo>
                  <a:lnTo>
                    <a:pt x="91694" y="16484"/>
                  </a:lnTo>
                  <a:lnTo>
                    <a:pt x="89598" y="14071"/>
                  </a:lnTo>
                  <a:lnTo>
                    <a:pt x="87249" y="13449"/>
                  </a:lnTo>
                  <a:close/>
                </a:path>
                <a:path w="93979" h="53340">
                  <a:moveTo>
                    <a:pt x="73934" y="13793"/>
                  </a:moveTo>
                  <a:lnTo>
                    <a:pt x="73875" y="13995"/>
                  </a:lnTo>
                  <a:lnTo>
                    <a:pt x="73934" y="13793"/>
                  </a:lnTo>
                  <a:close/>
                </a:path>
                <a:path w="93979" h="53340">
                  <a:moveTo>
                    <a:pt x="73994" y="13588"/>
                  </a:moveTo>
                  <a:lnTo>
                    <a:pt x="73934" y="13793"/>
                  </a:lnTo>
                  <a:lnTo>
                    <a:pt x="73994" y="13588"/>
                  </a:lnTo>
                  <a:close/>
                </a:path>
                <a:path w="93979" h="53340">
                  <a:moveTo>
                    <a:pt x="70319" y="7988"/>
                  </a:moveTo>
                  <a:lnTo>
                    <a:pt x="68021" y="8470"/>
                  </a:lnTo>
                  <a:lnTo>
                    <a:pt x="67462" y="8547"/>
                  </a:lnTo>
                  <a:lnTo>
                    <a:pt x="66535" y="8762"/>
                  </a:lnTo>
                  <a:lnTo>
                    <a:pt x="72476" y="8762"/>
                  </a:lnTo>
                  <a:lnTo>
                    <a:pt x="72085" y="8331"/>
                  </a:lnTo>
                  <a:lnTo>
                    <a:pt x="70319" y="7988"/>
                  </a:lnTo>
                  <a:close/>
                </a:path>
              </a:pathLst>
            </a:custGeom>
            <a:solidFill>
              <a:srgbClr val="9DD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0745673" y="529500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40" h="15240">
                  <a:moveTo>
                    <a:pt x="8483" y="14884"/>
                  </a:moveTo>
                  <a:lnTo>
                    <a:pt x="7924" y="14770"/>
                  </a:lnTo>
                  <a:lnTo>
                    <a:pt x="7366" y="14579"/>
                  </a:lnTo>
                  <a:lnTo>
                    <a:pt x="6781" y="14338"/>
                  </a:lnTo>
                  <a:lnTo>
                    <a:pt x="3073" y="12979"/>
                  </a:lnTo>
                  <a:lnTo>
                    <a:pt x="0" y="9309"/>
                  </a:lnTo>
                  <a:lnTo>
                    <a:pt x="1524" y="11315"/>
                  </a:lnTo>
                  <a:lnTo>
                    <a:pt x="4787" y="14935"/>
                  </a:lnTo>
                  <a:lnTo>
                    <a:pt x="8483" y="14884"/>
                  </a:lnTo>
                  <a:close/>
                </a:path>
                <a:path w="15240" h="15240">
                  <a:moveTo>
                    <a:pt x="15176" y="3022"/>
                  </a:moveTo>
                  <a:lnTo>
                    <a:pt x="11315" y="0"/>
                  </a:lnTo>
                  <a:lnTo>
                    <a:pt x="10439" y="12"/>
                  </a:lnTo>
                  <a:lnTo>
                    <a:pt x="9474" y="165"/>
                  </a:lnTo>
                  <a:lnTo>
                    <a:pt x="8750" y="368"/>
                  </a:lnTo>
                  <a:lnTo>
                    <a:pt x="6489" y="1320"/>
                  </a:lnTo>
                  <a:lnTo>
                    <a:pt x="5575" y="3721"/>
                  </a:lnTo>
                  <a:lnTo>
                    <a:pt x="5791" y="4724"/>
                  </a:lnTo>
                  <a:lnTo>
                    <a:pt x="6565" y="5930"/>
                  </a:lnTo>
                  <a:lnTo>
                    <a:pt x="5067" y="6883"/>
                  </a:lnTo>
                  <a:lnTo>
                    <a:pt x="5321" y="7226"/>
                  </a:lnTo>
                  <a:lnTo>
                    <a:pt x="5537" y="7493"/>
                  </a:lnTo>
                  <a:lnTo>
                    <a:pt x="5321" y="7226"/>
                  </a:lnTo>
                  <a:lnTo>
                    <a:pt x="4330" y="7353"/>
                  </a:lnTo>
                  <a:lnTo>
                    <a:pt x="4102" y="7493"/>
                  </a:lnTo>
                  <a:lnTo>
                    <a:pt x="2311" y="7594"/>
                  </a:lnTo>
                  <a:lnTo>
                    <a:pt x="4775" y="10464"/>
                  </a:lnTo>
                  <a:lnTo>
                    <a:pt x="7645" y="11544"/>
                  </a:lnTo>
                  <a:lnTo>
                    <a:pt x="9194" y="12204"/>
                  </a:lnTo>
                  <a:lnTo>
                    <a:pt x="10414" y="12280"/>
                  </a:lnTo>
                  <a:lnTo>
                    <a:pt x="13042" y="10985"/>
                  </a:lnTo>
                  <a:lnTo>
                    <a:pt x="13931" y="8636"/>
                  </a:lnTo>
                  <a:lnTo>
                    <a:pt x="14312" y="7226"/>
                  </a:lnTo>
                  <a:lnTo>
                    <a:pt x="14528" y="6489"/>
                  </a:lnTo>
                  <a:lnTo>
                    <a:pt x="15176" y="3022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813630" y="535508"/>
              <a:ext cx="11620" cy="12103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601427" y="482343"/>
              <a:ext cx="284635" cy="55767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625746" y="981849"/>
              <a:ext cx="6299" cy="2425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609193" y="930335"/>
              <a:ext cx="73444" cy="78236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617961" y="980769"/>
              <a:ext cx="27698" cy="1494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596599" y="889110"/>
              <a:ext cx="297717" cy="12055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92638" y="560603"/>
              <a:ext cx="32054" cy="6565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0438293" y="523908"/>
              <a:ext cx="35560" cy="29845"/>
            </a:xfrm>
            <a:custGeom>
              <a:avLst/>
              <a:gdLst/>
              <a:ahLst/>
              <a:cxnLst/>
              <a:rect l="l" t="t" r="r" b="b"/>
              <a:pathLst>
                <a:path w="35559" h="29845">
                  <a:moveTo>
                    <a:pt x="14287" y="0"/>
                  </a:moveTo>
                  <a:lnTo>
                    <a:pt x="13601" y="165"/>
                  </a:lnTo>
                  <a:lnTo>
                    <a:pt x="13243" y="546"/>
                  </a:lnTo>
                  <a:lnTo>
                    <a:pt x="13246" y="1981"/>
                  </a:lnTo>
                  <a:lnTo>
                    <a:pt x="13365" y="3721"/>
                  </a:lnTo>
                  <a:lnTo>
                    <a:pt x="13639" y="14973"/>
                  </a:lnTo>
                  <a:lnTo>
                    <a:pt x="3822" y="19367"/>
                  </a:lnTo>
                  <a:lnTo>
                    <a:pt x="2552" y="19875"/>
                  </a:lnTo>
                  <a:lnTo>
                    <a:pt x="787" y="20472"/>
                  </a:lnTo>
                  <a:lnTo>
                    <a:pt x="0" y="20599"/>
                  </a:lnTo>
                  <a:lnTo>
                    <a:pt x="2806" y="21666"/>
                  </a:lnTo>
                  <a:lnTo>
                    <a:pt x="10960" y="24968"/>
                  </a:lnTo>
                  <a:lnTo>
                    <a:pt x="17741" y="29540"/>
                  </a:lnTo>
                  <a:lnTo>
                    <a:pt x="27711" y="28816"/>
                  </a:lnTo>
                  <a:lnTo>
                    <a:pt x="34836" y="16840"/>
                  </a:lnTo>
                  <a:lnTo>
                    <a:pt x="35039" y="16560"/>
                  </a:lnTo>
                  <a:lnTo>
                    <a:pt x="35331" y="16078"/>
                  </a:lnTo>
                  <a:lnTo>
                    <a:pt x="33972" y="13271"/>
                  </a:lnTo>
                  <a:lnTo>
                    <a:pt x="33362" y="11531"/>
                  </a:lnTo>
                  <a:lnTo>
                    <a:pt x="33210" y="11176"/>
                  </a:lnTo>
                  <a:lnTo>
                    <a:pt x="28346" y="3721"/>
                  </a:lnTo>
                  <a:lnTo>
                    <a:pt x="20510" y="1270"/>
                  </a:lnTo>
                  <a:lnTo>
                    <a:pt x="17272" y="546"/>
                  </a:lnTo>
                  <a:lnTo>
                    <a:pt x="14287" y="0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0428783" y="512848"/>
              <a:ext cx="93980" cy="53340"/>
            </a:xfrm>
            <a:custGeom>
              <a:avLst/>
              <a:gdLst/>
              <a:ahLst/>
              <a:cxnLst/>
              <a:rect l="l" t="t" r="r" b="b"/>
              <a:pathLst>
                <a:path w="93979" h="53340">
                  <a:moveTo>
                    <a:pt x="70448" y="26733"/>
                  </a:moveTo>
                  <a:lnTo>
                    <a:pt x="45008" y="26733"/>
                  </a:lnTo>
                  <a:lnTo>
                    <a:pt x="45587" y="28270"/>
                  </a:lnTo>
                  <a:lnTo>
                    <a:pt x="46050" y="29895"/>
                  </a:lnTo>
                  <a:lnTo>
                    <a:pt x="66421" y="51727"/>
                  </a:lnTo>
                  <a:lnTo>
                    <a:pt x="69187" y="52330"/>
                  </a:lnTo>
                  <a:lnTo>
                    <a:pt x="75880" y="52970"/>
                  </a:lnTo>
                  <a:lnTo>
                    <a:pt x="84657" y="52140"/>
                  </a:lnTo>
                  <a:lnTo>
                    <a:pt x="89121" y="50317"/>
                  </a:lnTo>
                  <a:lnTo>
                    <a:pt x="77010" y="50304"/>
                  </a:lnTo>
                  <a:lnTo>
                    <a:pt x="72021" y="49758"/>
                  </a:lnTo>
                  <a:lnTo>
                    <a:pt x="85727" y="49758"/>
                  </a:lnTo>
                  <a:lnTo>
                    <a:pt x="91592" y="46316"/>
                  </a:lnTo>
                  <a:lnTo>
                    <a:pt x="86851" y="45205"/>
                  </a:lnTo>
                  <a:lnTo>
                    <a:pt x="80438" y="41448"/>
                  </a:lnTo>
                  <a:lnTo>
                    <a:pt x="73525" y="33492"/>
                  </a:lnTo>
                  <a:lnTo>
                    <a:pt x="70448" y="26733"/>
                  </a:lnTo>
                  <a:close/>
                </a:path>
                <a:path w="93979" h="53340">
                  <a:moveTo>
                    <a:pt x="66217" y="51688"/>
                  </a:moveTo>
                  <a:lnTo>
                    <a:pt x="66394" y="51727"/>
                  </a:lnTo>
                  <a:lnTo>
                    <a:pt x="66217" y="51688"/>
                  </a:lnTo>
                  <a:close/>
                </a:path>
                <a:path w="93979" h="53340">
                  <a:moveTo>
                    <a:pt x="92303" y="45885"/>
                  </a:moveTo>
                  <a:lnTo>
                    <a:pt x="85432" y="50266"/>
                  </a:lnTo>
                  <a:lnTo>
                    <a:pt x="77190" y="50317"/>
                  </a:lnTo>
                  <a:lnTo>
                    <a:pt x="89121" y="50317"/>
                  </a:lnTo>
                  <a:lnTo>
                    <a:pt x="93878" y="48374"/>
                  </a:lnTo>
                  <a:lnTo>
                    <a:pt x="93586" y="47853"/>
                  </a:lnTo>
                  <a:lnTo>
                    <a:pt x="92887" y="46748"/>
                  </a:lnTo>
                  <a:lnTo>
                    <a:pt x="93428" y="46380"/>
                  </a:lnTo>
                  <a:lnTo>
                    <a:pt x="92633" y="46380"/>
                  </a:lnTo>
                  <a:lnTo>
                    <a:pt x="92303" y="45885"/>
                  </a:lnTo>
                  <a:close/>
                </a:path>
                <a:path w="93979" h="53340">
                  <a:moveTo>
                    <a:pt x="77070" y="50304"/>
                  </a:moveTo>
                  <a:close/>
                </a:path>
                <a:path w="93979" h="53340">
                  <a:moveTo>
                    <a:pt x="85727" y="49758"/>
                  </a:moveTo>
                  <a:lnTo>
                    <a:pt x="72021" y="49758"/>
                  </a:lnTo>
                  <a:lnTo>
                    <a:pt x="77070" y="50304"/>
                  </a:lnTo>
                  <a:lnTo>
                    <a:pt x="84861" y="50266"/>
                  </a:lnTo>
                  <a:lnTo>
                    <a:pt x="85727" y="49758"/>
                  </a:lnTo>
                  <a:close/>
                </a:path>
                <a:path w="93979" h="53340">
                  <a:moveTo>
                    <a:pt x="93484" y="46342"/>
                  </a:moveTo>
                  <a:lnTo>
                    <a:pt x="93179" y="46380"/>
                  </a:lnTo>
                  <a:lnTo>
                    <a:pt x="93428" y="46380"/>
                  </a:lnTo>
                  <a:close/>
                </a:path>
                <a:path w="93979" h="53340">
                  <a:moveTo>
                    <a:pt x="6629" y="13449"/>
                  </a:moveTo>
                  <a:lnTo>
                    <a:pt x="4279" y="14071"/>
                  </a:lnTo>
                  <a:lnTo>
                    <a:pt x="0" y="18999"/>
                  </a:lnTo>
                  <a:lnTo>
                    <a:pt x="1803" y="25298"/>
                  </a:lnTo>
                  <a:lnTo>
                    <a:pt x="2832" y="29438"/>
                  </a:lnTo>
                  <a:lnTo>
                    <a:pt x="7797" y="31927"/>
                  </a:lnTo>
                  <a:lnTo>
                    <a:pt x="9821" y="31889"/>
                  </a:lnTo>
                  <a:lnTo>
                    <a:pt x="11976" y="30975"/>
                  </a:lnTo>
                  <a:lnTo>
                    <a:pt x="17559" y="28930"/>
                  </a:lnTo>
                  <a:lnTo>
                    <a:pt x="8331" y="28930"/>
                  </a:lnTo>
                  <a:lnTo>
                    <a:pt x="5702" y="27622"/>
                  </a:lnTo>
                  <a:lnTo>
                    <a:pt x="4810" y="25298"/>
                  </a:lnTo>
                  <a:lnTo>
                    <a:pt x="4228" y="23215"/>
                  </a:lnTo>
                  <a:lnTo>
                    <a:pt x="3517" y="19392"/>
                  </a:lnTo>
                  <a:lnTo>
                    <a:pt x="5769" y="16814"/>
                  </a:lnTo>
                  <a:lnTo>
                    <a:pt x="7251" y="16484"/>
                  </a:lnTo>
                  <a:lnTo>
                    <a:pt x="14412" y="16484"/>
                  </a:lnTo>
                  <a:lnTo>
                    <a:pt x="14262" y="16459"/>
                  </a:lnTo>
                  <a:lnTo>
                    <a:pt x="12611" y="14770"/>
                  </a:lnTo>
                  <a:lnTo>
                    <a:pt x="9867" y="13944"/>
                  </a:lnTo>
                  <a:lnTo>
                    <a:pt x="6629" y="13449"/>
                  </a:lnTo>
                  <a:close/>
                </a:path>
                <a:path w="93979" h="53340">
                  <a:moveTo>
                    <a:pt x="22848" y="13588"/>
                  </a:moveTo>
                  <a:lnTo>
                    <a:pt x="19939" y="13588"/>
                  </a:lnTo>
                  <a:lnTo>
                    <a:pt x="20002" y="13995"/>
                  </a:lnTo>
                  <a:lnTo>
                    <a:pt x="19967" y="14770"/>
                  </a:lnTo>
                  <a:lnTo>
                    <a:pt x="20205" y="24777"/>
                  </a:lnTo>
                  <a:lnTo>
                    <a:pt x="10883" y="28270"/>
                  </a:lnTo>
                  <a:lnTo>
                    <a:pt x="9448" y="28879"/>
                  </a:lnTo>
                  <a:lnTo>
                    <a:pt x="8331" y="28930"/>
                  </a:lnTo>
                  <a:lnTo>
                    <a:pt x="17559" y="28930"/>
                  </a:lnTo>
                  <a:lnTo>
                    <a:pt x="23177" y="26873"/>
                  </a:lnTo>
                  <a:lnTo>
                    <a:pt x="22848" y="13588"/>
                  </a:lnTo>
                  <a:close/>
                </a:path>
                <a:path w="93979" h="53340">
                  <a:moveTo>
                    <a:pt x="65927" y="11036"/>
                  </a:moveTo>
                  <a:lnTo>
                    <a:pt x="23901" y="11036"/>
                  </a:lnTo>
                  <a:lnTo>
                    <a:pt x="25349" y="11341"/>
                  </a:lnTo>
                  <a:lnTo>
                    <a:pt x="36664" y="12966"/>
                  </a:lnTo>
                  <a:lnTo>
                    <a:pt x="42722" y="22224"/>
                  </a:lnTo>
                  <a:lnTo>
                    <a:pt x="43764" y="25133"/>
                  </a:lnTo>
                  <a:lnTo>
                    <a:pt x="45720" y="28892"/>
                  </a:lnTo>
                  <a:lnTo>
                    <a:pt x="45516" y="28143"/>
                  </a:lnTo>
                  <a:lnTo>
                    <a:pt x="45008" y="26733"/>
                  </a:lnTo>
                  <a:lnTo>
                    <a:pt x="70448" y="26733"/>
                  </a:lnTo>
                  <a:lnTo>
                    <a:pt x="67284" y="19786"/>
                  </a:lnTo>
                  <a:lnTo>
                    <a:pt x="66458" y="12026"/>
                  </a:lnTo>
                  <a:lnTo>
                    <a:pt x="65927" y="11036"/>
                  </a:lnTo>
                  <a:close/>
                </a:path>
                <a:path w="93979" h="53340">
                  <a:moveTo>
                    <a:pt x="16199" y="16776"/>
                  </a:moveTo>
                  <a:lnTo>
                    <a:pt x="9156" y="16776"/>
                  </a:lnTo>
                  <a:lnTo>
                    <a:pt x="9334" y="16814"/>
                  </a:lnTo>
                  <a:lnTo>
                    <a:pt x="9982" y="17017"/>
                  </a:lnTo>
                  <a:lnTo>
                    <a:pt x="12255" y="17970"/>
                  </a:lnTo>
                  <a:lnTo>
                    <a:pt x="13169" y="20370"/>
                  </a:lnTo>
                  <a:lnTo>
                    <a:pt x="12941" y="21374"/>
                  </a:lnTo>
                  <a:lnTo>
                    <a:pt x="12398" y="22224"/>
                  </a:lnTo>
                  <a:lnTo>
                    <a:pt x="12297" y="22644"/>
                  </a:lnTo>
                  <a:lnTo>
                    <a:pt x="13182" y="23215"/>
                  </a:lnTo>
                  <a:lnTo>
                    <a:pt x="12814" y="23698"/>
                  </a:lnTo>
                  <a:lnTo>
                    <a:pt x="12509" y="24002"/>
                  </a:lnTo>
                  <a:lnTo>
                    <a:pt x="16344" y="24345"/>
                  </a:lnTo>
                  <a:lnTo>
                    <a:pt x="17818" y="22644"/>
                  </a:lnTo>
                  <a:lnTo>
                    <a:pt x="19151" y="20294"/>
                  </a:lnTo>
                  <a:lnTo>
                    <a:pt x="19697" y="17144"/>
                  </a:lnTo>
                  <a:lnTo>
                    <a:pt x="17741" y="16992"/>
                  </a:lnTo>
                  <a:lnTo>
                    <a:pt x="16199" y="16776"/>
                  </a:lnTo>
                  <a:close/>
                </a:path>
                <a:path w="93979" h="53340">
                  <a:moveTo>
                    <a:pt x="9230" y="16798"/>
                  </a:moveTo>
                  <a:close/>
                </a:path>
                <a:path w="93979" h="53340">
                  <a:moveTo>
                    <a:pt x="14412" y="16484"/>
                  </a:moveTo>
                  <a:lnTo>
                    <a:pt x="7251" y="16484"/>
                  </a:lnTo>
                  <a:lnTo>
                    <a:pt x="9230" y="16798"/>
                  </a:lnTo>
                  <a:lnTo>
                    <a:pt x="16199" y="16776"/>
                  </a:lnTo>
                  <a:lnTo>
                    <a:pt x="14412" y="16484"/>
                  </a:lnTo>
                  <a:close/>
                </a:path>
                <a:path w="93979" h="53340">
                  <a:moveTo>
                    <a:pt x="19943" y="13793"/>
                  </a:moveTo>
                  <a:lnTo>
                    <a:pt x="19948" y="13995"/>
                  </a:lnTo>
                  <a:lnTo>
                    <a:pt x="19943" y="13793"/>
                  </a:lnTo>
                  <a:close/>
                </a:path>
                <a:path w="93979" h="53340">
                  <a:moveTo>
                    <a:pt x="23558" y="7988"/>
                  </a:moveTo>
                  <a:lnTo>
                    <a:pt x="21793" y="8331"/>
                  </a:lnTo>
                  <a:lnTo>
                    <a:pt x="19339" y="11036"/>
                  </a:lnTo>
                  <a:lnTo>
                    <a:pt x="19230" y="11341"/>
                  </a:lnTo>
                  <a:lnTo>
                    <a:pt x="19943" y="13793"/>
                  </a:lnTo>
                  <a:lnTo>
                    <a:pt x="19939" y="13588"/>
                  </a:lnTo>
                  <a:lnTo>
                    <a:pt x="22848" y="13588"/>
                  </a:lnTo>
                  <a:lnTo>
                    <a:pt x="22743" y="12966"/>
                  </a:lnTo>
                  <a:lnTo>
                    <a:pt x="22669" y="12712"/>
                  </a:lnTo>
                  <a:lnTo>
                    <a:pt x="22567" y="11810"/>
                  </a:lnTo>
                  <a:lnTo>
                    <a:pt x="23126" y="11201"/>
                  </a:lnTo>
                  <a:lnTo>
                    <a:pt x="23901" y="11036"/>
                  </a:lnTo>
                  <a:lnTo>
                    <a:pt x="65927" y="11036"/>
                  </a:lnTo>
                  <a:lnTo>
                    <a:pt x="64706" y="8762"/>
                  </a:lnTo>
                  <a:lnTo>
                    <a:pt x="27343" y="8762"/>
                  </a:lnTo>
                  <a:lnTo>
                    <a:pt x="26416" y="8547"/>
                  </a:lnTo>
                  <a:lnTo>
                    <a:pt x="25857" y="8470"/>
                  </a:lnTo>
                  <a:lnTo>
                    <a:pt x="23558" y="7988"/>
                  </a:lnTo>
                  <a:close/>
                </a:path>
                <a:path w="93979" h="53340">
                  <a:moveTo>
                    <a:pt x="44805" y="0"/>
                  </a:moveTo>
                  <a:lnTo>
                    <a:pt x="42875" y="1663"/>
                  </a:lnTo>
                  <a:lnTo>
                    <a:pt x="35890" y="5981"/>
                  </a:lnTo>
                  <a:lnTo>
                    <a:pt x="27343" y="8762"/>
                  </a:lnTo>
                  <a:lnTo>
                    <a:pt x="64706" y="8762"/>
                  </a:lnTo>
                  <a:lnTo>
                    <a:pt x="64012" y="7470"/>
                  </a:lnTo>
                  <a:lnTo>
                    <a:pt x="57992" y="4348"/>
                  </a:lnTo>
                  <a:lnTo>
                    <a:pt x="46443" y="888"/>
                  </a:lnTo>
                  <a:lnTo>
                    <a:pt x="44805" y="0"/>
                  </a:lnTo>
                  <a:close/>
                </a:path>
              </a:pathLst>
            </a:custGeom>
            <a:solidFill>
              <a:srgbClr val="9DD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0432339" y="529500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40" h="15240">
                  <a:moveTo>
                    <a:pt x="12865" y="7594"/>
                  </a:moveTo>
                  <a:lnTo>
                    <a:pt x="12001" y="7493"/>
                  </a:lnTo>
                  <a:lnTo>
                    <a:pt x="11137" y="7391"/>
                  </a:lnTo>
                  <a:lnTo>
                    <a:pt x="10845" y="7353"/>
                  </a:lnTo>
                  <a:lnTo>
                    <a:pt x="9842" y="7239"/>
                  </a:lnTo>
                  <a:lnTo>
                    <a:pt x="10109" y="6883"/>
                  </a:lnTo>
                  <a:lnTo>
                    <a:pt x="8610" y="5930"/>
                  </a:lnTo>
                  <a:lnTo>
                    <a:pt x="9385" y="4724"/>
                  </a:lnTo>
                  <a:lnTo>
                    <a:pt x="3860" y="0"/>
                  </a:lnTo>
                  <a:lnTo>
                    <a:pt x="3073" y="165"/>
                  </a:lnTo>
                  <a:lnTo>
                    <a:pt x="2387" y="457"/>
                  </a:lnTo>
                  <a:lnTo>
                    <a:pt x="1778" y="838"/>
                  </a:lnTo>
                  <a:lnTo>
                    <a:pt x="1270" y="1244"/>
                  </a:lnTo>
                  <a:lnTo>
                    <a:pt x="0" y="3022"/>
                  </a:lnTo>
                  <a:lnTo>
                    <a:pt x="647" y="6489"/>
                  </a:lnTo>
                  <a:lnTo>
                    <a:pt x="1028" y="7797"/>
                  </a:lnTo>
                  <a:lnTo>
                    <a:pt x="1244" y="8636"/>
                  </a:lnTo>
                  <a:lnTo>
                    <a:pt x="2133" y="10985"/>
                  </a:lnTo>
                  <a:lnTo>
                    <a:pt x="4762" y="12280"/>
                  </a:lnTo>
                  <a:lnTo>
                    <a:pt x="5880" y="12242"/>
                  </a:lnTo>
                  <a:lnTo>
                    <a:pt x="7531" y="11544"/>
                  </a:lnTo>
                  <a:lnTo>
                    <a:pt x="10401" y="10464"/>
                  </a:lnTo>
                  <a:lnTo>
                    <a:pt x="12865" y="7594"/>
                  </a:lnTo>
                  <a:close/>
                </a:path>
                <a:path w="15240" h="15240">
                  <a:moveTo>
                    <a:pt x="15189" y="9309"/>
                  </a:moveTo>
                  <a:lnTo>
                    <a:pt x="12103" y="12979"/>
                  </a:lnTo>
                  <a:lnTo>
                    <a:pt x="8394" y="14338"/>
                  </a:lnTo>
                  <a:lnTo>
                    <a:pt x="7810" y="14579"/>
                  </a:lnTo>
                  <a:lnTo>
                    <a:pt x="7251" y="14770"/>
                  </a:lnTo>
                  <a:lnTo>
                    <a:pt x="6692" y="14884"/>
                  </a:lnTo>
                  <a:lnTo>
                    <a:pt x="10388" y="14935"/>
                  </a:lnTo>
                  <a:lnTo>
                    <a:pt x="13652" y="11315"/>
                  </a:lnTo>
                  <a:lnTo>
                    <a:pt x="15189" y="9309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367949" y="535508"/>
              <a:ext cx="11621" cy="12103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307134" y="482343"/>
              <a:ext cx="284636" cy="557671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561142" y="981849"/>
              <a:ext cx="6299" cy="2425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510559" y="930335"/>
              <a:ext cx="73444" cy="78236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547540" y="980769"/>
              <a:ext cx="27686" cy="14947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10586782" y="421251"/>
              <a:ext cx="19685" cy="19685"/>
            </a:xfrm>
            <a:custGeom>
              <a:avLst/>
              <a:gdLst/>
              <a:ahLst/>
              <a:cxnLst/>
              <a:rect l="l" t="t" r="r" b="b"/>
              <a:pathLst>
                <a:path w="19684" h="19684">
                  <a:moveTo>
                    <a:pt x="15240" y="0"/>
                  </a:moveTo>
                  <a:lnTo>
                    <a:pt x="9817" y="0"/>
                  </a:lnTo>
                  <a:lnTo>
                    <a:pt x="4394" y="0"/>
                  </a:lnTo>
                  <a:lnTo>
                    <a:pt x="0" y="4292"/>
                  </a:lnTo>
                  <a:lnTo>
                    <a:pt x="0" y="14859"/>
                  </a:lnTo>
                  <a:lnTo>
                    <a:pt x="4394" y="19151"/>
                  </a:lnTo>
                  <a:lnTo>
                    <a:pt x="15240" y="19151"/>
                  </a:lnTo>
                  <a:lnTo>
                    <a:pt x="19634" y="14859"/>
                  </a:lnTo>
                  <a:lnTo>
                    <a:pt x="19634" y="4292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0482631" y="426389"/>
              <a:ext cx="121920" cy="81915"/>
            </a:xfrm>
            <a:custGeom>
              <a:avLst/>
              <a:gdLst/>
              <a:ahLst/>
              <a:cxnLst/>
              <a:rect l="l" t="t" r="r" b="b"/>
              <a:pathLst>
                <a:path w="121920" h="81915">
                  <a:moveTo>
                    <a:pt x="9258" y="80327"/>
                  </a:moveTo>
                  <a:lnTo>
                    <a:pt x="5791" y="67056"/>
                  </a:lnTo>
                  <a:lnTo>
                    <a:pt x="3810" y="65557"/>
                  </a:lnTo>
                  <a:lnTo>
                    <a:pt x="1879" y="63906"/>
                  </a:lnTo>
                  <a:lnTo>
                    <a:pt x="0" y="62077"/>
                  </a:lnTo>
                  <a:lnTo>
                    <a:pt x="2324" y="78473"/>
                  </a:lnTo>
                  <a:lnTo>
                    <a:pt x="9258" y="80327"/>
                  </a:lnTo>
                  <a:close/>
                </a:path>
                <a:path w="121920" h="81915">
                  <a:moveTo>
                    <a:pt x="23342" y="81813"/>
                  </a:moveTo>
                  <a:lnTo>
                    <a:pt x="22161" y="79984"/>
                  </a:lnTo>
                  <a:lnTo>
                    <a:pt x="20726" y="77685"/>
                  </a:lnTo>
                  <a:lnTo>
                    <a:pt x="19177" y="75006"/>
                  </a:lnTo>
                  <a:lnTo>
                    <a:pt x="14960" y="73101"/>
                  </a:lnTo>
                  <a:lnTo>
                    <a:pt x="10693" y="70675"/>
                  </a:lnTo>
                  <a:lnTo>
                    <a:pt x="6578" y="67640"/>
                  </a:lnTo>
                  <a:lnTo>
                    <a:pt x="7404" y="69557"/>
                  </a:lnTo>
                  <a:lnTo>
                    <a:pt x="21475" y="81610"/>
                  </a:lnTo>
                  <a:lnTo>
                    <a:pt x="23342" y="81813"/>
                  </a:lnTo>
                  <a:close/>
                </a:path>
                <a:path w="121920" h="81915">
                  <a:moveTo>
                    <a:pt x="118503" y="1981"/>
                  </a:moveTo>
                  <a:lnTo>
                    <a:pt x="116471" y="0"/>
                  </a:lnTo>
                  <a:lnTo>
                    <a:pt x="113957" y="0"/>
                  </a:lnTo>
                  <a:lnTo>
                    <a:pt x="111442" y="0"/>
                  </a:lnTo>
                  <a:lnTo>
                    <a:pt x="109410" y="1981"/>
                  </a:lnTo>
                  <a:lnTo>
                    <a:pt x="109410" y="6883"/>
                  </a:lnTo>
                  <a:lnTo>
                    <a:pt x="111442" y="8877"/>
                  </a:lnTo>
                  <a:lnTo>
                    <a:pt x="116471" y="8877"/>
                  </a:lnTo>
                  <a:lnTo>
                    <a:pt x="118503" y="6883"/>
                  </a:lnTo>
                  <a:lnTo>
                    <a:pt x="118503" y="1981"/>
                  </a:lnTo>
                  <a:close/>
                </a:path>
                <a:path w="121920" h="81915">
                  <a:moveTo>
                    <a:pt x="121805" y="22009"/>
                  </a:moveTo>
                  <a:lnTo>
                    <a:pt x="119405" y="23037"/>
                  </a:lnTo>
                  <a:lnTo>
                    <a:pt x="116751" y="23596"/>
                  </a:lnTo>
                  <a:lnTo>
                    <a:pt x="111290" y="23596"/>
                  </a:lnTo>
                  <a:lnTo>
                    <a:pt x="108737" y="23075"/>
                  </a:lnTo>
                  <a:lnTo>
                    <a:pt x="106413" y="22136"/>
                  </a:lnTo>
                  <a:lnTo>
                    <a:pt x="106832" y="33083"/>
                  </a:lnTo>
                  <a:lnTo>
                    <a:pt x="107505" y="55041"/>
                  </a:lnTo>
                  <a:lnTo>
                    <a:pt x="109245" y="54889"/>
                  </a:lnTo>
                  <a:lnTo>
                    <a:pt x="108978" y="53886"/>
                  </a:lnTo>
                  <a:lnTo>
                    <a:pt x="108699" y="53886"/>
                  </a:lnTo>
                  <a:lnTo>
                    <a:pt x="108940" y="53733"/>
                  </a:lnTo>
                  <a:lnTo>
                    <a:pt x="113931" y="51523"/>
                  </a:lnTo>
                  <a:lnTo>
                    <a:pt x="118389" y="52971"/>
                  </a:lnTo>
                  <a:lnTo>
                    <a:pt x="119926" y="53619"/>
                  </a:lnTo>
                  <a:lnTo>
                    <a:pt x="120154" y="51523"/>
                  </a:lnTo>
                  <a:lnTo>
                    <a:pt x="120815" y="45389"/>
                  </a:lnTo>
                  <a:lnTo>
                    <a:pt x="121373" y="37934"/>
                  </a:lnTo>
                  <a:lnTo>
                    <a:pt x="121678" y="30429"/>
                  </a:lnTo>
                  <a:lnTo>
                    <a:pt x="121780" y="23596"/>
                  </a:lnTo>
                  <a:lnTo>
                    <a:pt x="121805" y="22009"/>
                  </a:lnTo>
                  <a:close/>
                </a:path>
              </a:pathLst>
            </a:custGeom>
            <a:solidFill>
              <a:srgbClr val="FAC6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0593273" y="452907"/>
              <a:ext cx="8255" cy="19050"/>
            </a:xfrm>
            <a:custGeom>
              <a:avLst/>
              <a:gdLst/>
              <a:ahLst/>
              <a:cxnLst/>
              <a:rect l="l" t="t" r="r" b="b"/>
              <a:pathLst>
                <a:path w="8254" h="19050">
                  <a:moveTo>
                    <a:pt x="7124" y="5156"/>
                  </a:moveTo>
                  <a:lnTo>
                    <a:pt x="6489" y="4178"/>
                  </a:lnTo>
                  <a:lnTo>
                    <a:pt x="6870" y="2933"/>
                  </a:lnTo>
                  <a:lnTo>
                    <a:pt x="6438" y="1587"/>
                  </a:lnTo>
                  <a:lnTo>
                    <a:pt x="3860" y="0"/>
                  </a:lnTo>
                  <a:lnTo>
                    <a:pt x="1841" y="457"/>
                  </a:lnTo>
                  <a:lnTo>
                    <a:pt x="12" y="3009"/>
                  </a:lnTo>
                  <a:lnTo>
                    <a:pt x="0" y="4343"/>
                  </a:lnTo>
                  <a:lnTo>
                    <a:pt x="635" y="5321"/>
                  </a:lnTo>
                  <a:lnTo>
                    <a:pt x="254" y="6565"/>
                  </a:lnTo>
                  <a:lnTo>
                    <a:pt x="685" y="7912"/>
                  </a:lnTo>
                  <a:lnTo>
                    <a:pt x="1968" y="8699"/>
                  </a:lnTo>
                  <a:lnTo>
                    <a:pt x="2273" y="8839"/>
                  </a:lnTo>
                  <a:lnTo>
                    <a:pt x="3111" y="8470"/>
                  </a:lnTo>
                  <a:lnTo>
                    <a:pt x="4064" y="8420"/>
                  </a:lnTo>
                  <a:lnTo>
                    <a:pt x="4914" y="8750"/>
                  </a:lnTo>
                  <a:lnTo>
                    <a:pt x="5461" y="8496"/>
                  </a:lnTo>
                  <a:lnTo>
                    <a:pt x="5956" y="8102"/>
                  </a:lnTo>
                  <a:lnTo>
                    <a:pt x="7112" y="6489"/>
                  </a:lnTo>
                  <a:lnTo>
                    <a:pt x="7124" y="5156"/>
                  </a:lnTo>
                  <a:close/>
                </a:path>
                <a:path w="8254" h="19050">
                  <a:moveTo>
                    <a:pt x="7810" y="15113"/>
                  </a:moveTo>
                  <a:lnTo>
                    <a:pt x="7696" y="13462"/>
                  </a:lnTo>
                  <a:lnTo>
                    <a:pt x="6705" y="12420"/>
                  </a:lnTo>
                  <a:lnTo>
                    <a:pt x="6604" y="12788"/>
                  </a:lnTo>
                  <a:lnTo>
                    <a:pt x="6426" y="13144"/>
                  </a:lnTo>
                  <a:lnTo>
                    <a:pt x="5092" y="14998"/>
                  </a:lnTo>
                  <a:lnTo>
                    <a:pt x="2971" y="15481"/>
                  </a:lnTo>
                  <a:lnTo>
                    <a:pt x="1244" y="14414"/>
                  </a:lnTo>
                  <a:lnTo>
                    <a:pt x="1054" y="14262"/>
                  </a:lnTo>
                  <a:lnTo>
                    <a:pt x="889" y="14084"/>
                  </a:lnTo>
                  <a:lnTo>
                    <a:pt x="508" y="15379"/>
                  </a:lnTo>
                  <a:lnTo>
                    <a:pt x="965" y="16764"/>
                  </a:lnTo>
                  <a:lnTo>
                    <a:pt x="3657" y="18440"/>
                  </a:lnTo>
                  <a:lnTo>
                    <a:pt x="5778" y="17957"/>
                  </a:lnTo>
                  <a:lnTo>
                    <a:pt x="7810" y="15113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2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0298880" y="563167"/>
              <a:ext cx="451967" cy="446502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10592892" y="460971"/>
              <a:ext cx="8255" cy="18415"/>
            </a:xfrm>
            <a:custGeom>
              <a:avLst/>
              <a:gdLst/>
              <a:ahLst/>
              <a:cxnLst/>
              <a:rect l="l" t="t" r="r" b="b"/>
              <a:pathLst>
                <a:path w="8254" h="18415">
                  <a:moveTo>
                    <a:pt x="7658" y="3873"/>
                  </a:moveTo>
                  <a:lnTo>
                    <a:pt x="7327" y="1879"/>
                  </a:lnTo>
                  <a:lnTo>
                    <a:pt x="5816" y="939"/>
                  </a:lnTo>
                  <a:lnTo>
                    <a:pt x="4305" y="0"/>
                  </a:lnTo>
                  <a:lnTo>
                    <a:pt x="2184" y="482"/>
                  </a:lnTo>
                  <a:lnTo>
                    <a:pt x="0" y="3556"/>
                  </a:lnTo>
                  <a:lnTo>
                    <a:pt x="330" y="5549"/>
                  </a:lnTo>
                  <a:lnTo>
                    <a:pt x="3352" y="7429"/>
                  </a:lnTo>
                  <a:lnTo>
                    <a:pt x="5461" y="6946"/>
                  </a:lnTo>
                  <a:lnTo>
                    <a:pt x="7658" y="3873"/>
                  </a:lnTo>
                  <a:close/>
                </a:path>
                <a:path w="8254" h="18415">
                  <a:moveTo>
                    <a:pt x="7912" y="15214"/>
                  </a:moveTo>
                  <a:lnTo>
                    <a:pt x="7289" y="14147"/>
                  </a:lnTo>
                  <a:lnTo>
                    <a:pt x="7645" y="12814"/>
                  </a:lnTo>
                  <a:lnTo>
                    <a:pt x="7150" y="11404"/>
                  </a:lnTo>
                  <a:lnTo>
                    <a:pt x="4356" y="9677"/>
                  </a:lnTo>
                  <a:lnTo>
                    <a:pt x="2133" y="10185"/>
                  </a:lnTo>
                  <a:lnTo>
                    <a:pt x="139" y="12941"/>
                  </a:lnTo>
                  <a:lnTo>
                    <a:pt x="88" y="14363"/>
                  </a:lnTo>
                  <a:lnTo>
                    <a:pt x="723" y="15430"/>
                  </a:lnTo>
                  <a:lnTo>
                    <a:pt x="457" y="16459"/>
                  </a:lnTo>
                  <a:lnTo>
                    <a:pt x="685" y="17538"/>
                  </a:lnTo>
                  <a:lnTo>
                    <a:pt x="1371" y="18313"/>
                  </a:lnTo>
                  <a:lnTo>
                    <a:pt x="3416" y="17868"/>
                  </a:lnTo>
                  <a:lnTo>
                    <a:pt x="5245" y="17945"/>
                  </a:lnTo>
                  <a:lnTo>
                    <a:pt x="6705" y="18186"/>
                  </a:lnTo>
                  <a:lnTo>
                    <a:pt x="6972" y="17868"/>
                  </a:lnTo>
                  <a:lnTo>
                    <a:pt x="7874" y="16624"/>
                  </a:lnTo>
                  <a:lnTo>
                    <a:pt x="7912" y="15214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" name="object 33"/>
          <p:cNvSpPr/>
          <p:nvPr/>
        </p:nvSpPr>
        <p:spPr>
          <a:xfrm>
            <a:off x="331674" y="6555933"/>
            <a:ext cx="11342370" cy="0"/>
          </a:xfrm>
          <a:custGeom>
            <a:avLst/>
            <a:gdLst/>
            <a:ahLst/>
            <a:cxnLst/>
            <a:rect l="l" t="t" r="r" b="b"/>
            <a:pathLst>
              <a:path w="11342370">
                <a:moveTo>
                  <a:pt x="0" y="0"/>
                </a:moveTo>
                <a:lnTo>
                  <a:pt x="11342192" y="0"/>
                </a:lnTo>
              </a:path>
            </a:pathLst>
          </a:custGeom>
          <a:ln w="12700">
            <a:solidFill>
              <a:srgbClr val="18529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318974" y="1143000"/>
            <a:ext cx="7758226" cy="5040482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12700" marR="5080" algn="l">
              <a:lnSpc>
                <a:spcPts val="3400"/>
              </a:lnSpc>
              <a:spcBef>
                <a:spcPts val="970"/>
              </a:spcBef>
            </a:pPr>
            <a:r>
              <a:rPr lang="ru-RU" sz="32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О</a:t>
            </a:r>
            <a:r>
              <a:rPr lang="ru-RU" sz="28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свидетельствование работника проводится в срок                          не позднее </a:t>
            </a:r>
            <a:r>
              <a:rPr lang="ru-RU" sz="2800" b="1" dirty="0" smtClean="0">
                <a:solidFill>
                  <a:srgbClr val="FF0000"/>
                </a:solidFill>
                <a:latin typeface="Bebas Neue Bold"/>
                <a:cs typeface="Bebas Neue Bold"/>
              </a:rPr>
              <a:t>20</a:t>
            </a:r>
            <a:r>
              <a:rPr lang="ru-RU" sz="28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 календарных дней со дня его обращения                     в медицинскую организацию</a:t>
            </a:r>
          </a:p>
          <a:p>
            <a:pPr marL="12700" marR="5080" algn="l">
              <a:lnSpc>
                <a:spcPts val="3400"/>
              </a:lnSpc>
              <a:spcBef>
                <a:spcPts val="970"/>
              </a:spcBef>
            </a:pPr>
            <a:r>
              <a:rPr lang="ru-RU" sz="3200" b="1" dirty="0" smtClean="0">
                <a:solidFill>
                  <a:srgbClr val="00B050"/>
                </a:solidFill>
                <a:latin typeface="Bebas Neue Bold"/>
                <a:cs typeface="Bebas Neue Bold"/>
              </a:rPr>
              <a:t>М</a:t>
            </a:r>
            <a:r>
              <a:rPr lang="ru-RU" sz="2800" b="1" dirty="0" smtClean="0">
                <a:solidFill>
                  <a:srgbClr val="00B050"/>
                </a:solidFill>
                <a:latin typeface="Bebas Neue Bold"/>
                <a:cs typeface="Bebas Neue Bold"/>
              </a:rPr>
              <a:t>едицинская организация, проводящая освидетельствование, вправе получать необходимую информацию о состоянии здоровья работника</a:t>
            </a:r>
          </a:p>
          <a:p>
            <a:pPr marL="12700" marR="5080" algn="l">
              <a:lnSpc>
                <a:spcPts val="3400"/>
              </a:lnSpc>
              <a:spcBef>
                <a:spcPts val="970"/>
              </a:spcBef>
            </a:pPr>
            <a:r>
              <a:rPr lang="ru-RU" sz="28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  </a:t>
            </a:r>
            <a:r>
              <a:rPr lang="ru-RU" sz="32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 О</a:t>
            </a:r>
            <a:r>
              <a:rPr lang="ru-RU" sz="28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свидетельствование</a:t>
            </a:r>
            <a:r>
              <a:rPr lang="ru-RU" sz="32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 </a:t>
            </a:r>
            <a:r>
              <a:rPr lang="ru-RU" sz="28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включает:</a:t>
            </a:r>
          </a:p>
          <a:p>
            <a:pPr marL="469900" marR="5080" indent="-457200" algn="l">
              <a:lnSpc>
                <a:spcPts val="3400"/>
              </a:lnSpc>
              <a:spcBef>
                <a:spcPts val="970"/>
              </a:spcBef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прием врача-психиатра</a:t>
            </a:r>
          </a:p>
          <a:p>
            <a:pPr marL="469900" marR="5080" indent="-457200" algn="l">
              <a:lnSpc>
                <a:spcPts val="3400"/>
              </a:lnSpc>
              <a:spcBef>
                <a:spcPts val="970"/>
              </a:spcBef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 сбор жалоб и анамнеза в психиатрии</a:t>
            </a:r>
          </a:p>
          <a:p>
            <a:pPr marL="469900" marR="5080" indent="-457200" algn="l">
              <a:lnSpc>
                <a:spcPts val="3400"/>
              </a:lnSpc>
              <a:spcBef>
                <a:spcPts val="970"/>
              </a:spcBef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психопатологическое обследование</a:t>
            </a:r>
          </a:p>
        </p:txBody>
      </p:sp>
      <p:sp>
        <p:nvSpPr>
          <p:cNvPr id="45" name="object 4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39"/>
              </a:lnSpc>
            </a:pPr>
            <a:fld id="{81D60167-4931-47E6-BA6A-407CBD079E47}" type="slidenum">
              <a:rPr spc="5" dirty="0"/>
              <a:t>6</a:t>
            </a:fld>
            <a:endParaRPr spc="5" dirty="0"/>
          </a:p>
        </p:txBody>
      </p:sp>
      <p:sp>
        <p:nvSpPr>
          <p:cNvPr id="46" name="object 34"/>
          <p:cNvSpPr txBox="1"/>
          <p:nvPr/>
        </p:nvSpPr>
        <p:spPr>
          <a:xfrm>
            <a:off x="8215195" y="528058"/>
            <a:ext cx="1910714" cy="452047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>
              <a:lnSpc>
                <a:spcPts val="1060"/>
              </a:lnSpc>
              <a:spcBef>
                <a:spcPts val="225"/>
              </a:spcBef>
            </a:pPr>
            <a:r>
              <a:rPr lang="ru-RU" sz="950" b="0" dirty="0" smtClean="0">
                <a:solidFill>
                  <a:srgbClr val="1D1D1B"/>
                </a:solidFill>
                <a:latin typeface="Cera Pro Medium"/>
                <a:cs typeface="Cera Pro Medium"/>
              </a:rPr>
              <a:t>Министерство труда, занятости и миграционной политики Самарской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6610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object 5"/>
          <p:cNvGrpSpPr/>
          <p:nvPr/>
        </p:nvGrpSpPr>
        <p:grpSpPr>
          <a:xfrm>
            <a:off x="10298880" y="388382"/>
            <a:ext cx="595630" cy="652145"/>
            <a:chOff x="10298880" y="388382"/>
            <a:chExt cx="595630" cy="652145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448443" y="388382"/>
              <a:ext cx="296976" cy="542176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668507" y="560603"/>
              <a:ext cx="32054" cy="6565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0719571" y="523908"/>
              <a:ext cx="35560" cy="29845"/>
            </a:xfrm>
            <a:custGeom>
              <a:avLst/>
              <a:gdLst/>
              <a:ahLst/>
              <a:cxnLst/>
              <a:rect l="l" t="t" r="r" b="b"/>
              <a:pathLst>
                <a:path w="35559" h="29845">
                  <a:moveTo>
                    <a:pt x="21043" y="0"/>
                  </a:moveTo>
                  <a:lnTo>
                    <a:pt x="1358" y="13271"/>
                  </a:lnTo>
                  <a:lnTo>
                    <a:pt x="0" y="16078"/>
                  </a:lnTo>
                  <a:lnTo>
                    <a:pt x="292" y="16560"/>
                  </a:lnTo>
                  <a:lnTo>
                    <a:pt x="495" y="16840"/>
                  </a:lnTo>
                  <a:lnTo>
                    <a:pt x="7607" y="28816"/>
                  </a:lnTo>
                  <a:lnTo>
                    <a:pt x="17589" y="29540"/>
                  </a:lnTo>
                  <a:lnTo>
                    <a:pt x="24371" y="24968"/>
                  </a:lnTo>
                  <a:lnTo>
                    <a:pt x="32524" y="21666"/>
                  </a:lnTo>
                  <a:lnTo>
                    <a:pt x="35331" y="20599"/>
                  </a:lnTo>
                  <a:lnTo>
                    <a:pt x="34543" y="20472"/>
                  </a:lnTo>
                  <a:lnTo>
                    <a:pt x="32778" y="19875"/>
                  </a:lnTo>
                  <a:lnTo>
                    <a:pt x="31508" y="19367"/>
                  </a:lnTo>
                  <a:lnTo>
                    <a:pt x="21691" y="14973"/>
                  </a:lnTo>
                  <a:lnTo>
                    <a:pt x="21965" y="3721"/>
                  </a:lnTo>
                  <a:lnTo>
                    <a:pt x="22085" y="1981"/>
                  </a:lnTo>
                  <a:lnTo>
                    <a:pt x="22088" y="546"/>
                  </a:lnTo>
                  <a:lnTo>
                    <a:pt x="21729" y="165"/>
                  </a:lnTo>
                  <a:lnTo>
                    <a:pt x="21043" y="0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0670534" y="512848"/>
              <a:ext cx="93980" cy="53340"/>
            </a:xfrm>
            <a:custGeom>
              <a:avLst/>
              <a:gdLst/>
              <a:ahLst/>
              <a:cxnLst/>
              <a:rect l="l" t="t" r="r" b="b"/>
              <a:pathLst>
                <a:path w="93979" h="53340">
                  <a:moveTo>
                    <a:pt x="1574" y="45885"/>
                  </a:moveTo>
                  <a:lnTo>
                    <a:pt x="1244" y="46380"/>
                  </a:lnTo>
                  <a:lnTo>
                    <a:pt x="449" y="46380"/>
                  </a:lnTo>
                  <a:lnTo>
                    <a:pt x="990" y="46748"/>
                  </a:lnTo>
                  <a:lnTo>
                    <a:pt x="257" y="47914"/>
                  </a:lnTo>
                  <a:lnTo>
                    <a:pt x="0" y="48374"/>
                  </a:lnTo>
                  <a:lnTo>
                    <a:pt x="9220" y="52140"/>
                  </a:lnTo>
                  <a:lnTo>
                    <a:pt x="17997" y="52970"/>
                  </a:lnTo>
                  <a:lnTo>
                    <a:pt x="24690" y="52330"/>
                  </a:lnTo>
                  <a:lnTo>
                    <a:pt x="27484" y="51727"/>
                  </a:lnTo>
                  <a:lnTo>
                    <a:pt x="30850" y="50317"/>
                  </a:lnTo>
                  <a:lnTo>
                    <a:pt x="14581" y="50304"/>
                  </a:lnTo>
                  <a:lnTo>
                    <a:pt x="8445" y="50266"/>
                  </a:lnTo>
                  <a:lnTo>
                    <a:pt x="2351" y="46380"/>
                  </a:lnTo>
                  <a:lnTo>
                    <a:pt x="698" y="46380"/>
                  </a:lnTo>
                  <a:lnTo>
                    <a:pt x="393" y="46342"/>
                  </a:lnTo>
                  <a:lnTo>
                    <a:pt x="2291" y="46342"/>
                  </a:lnTo>
                  <a:lnTo>
                    <a:pt x="1574" y="45885"/>
                  </a:lnTo>
                  <a:close/>
                </a:path>
                <a:path w="93979" h="53340">
                  <a:moveTo>
                    <a:pt x="32195" y="49758"/>
                  </a:moveTo>
                  <a:lnTo>
                    <a:pt x="21856" y="49758"/>
                  </a:lnTo>
                  <a:lnTo>
                    <a:pt x="16687" y="50317"/>
                  </a:lnTo>
                  <a:lnTo>
                    <a:pt x="30850" y="50317"/>
                  </a:lnTo>
                  <a:lnTo>
                    <a:pt x="32195" y="49758"/>
                  </a:lnTo>
                  <a:close/>
                </a:path>
                <a:path w="93979" h="53340">
                  <a:moveTo>
                    <a:pt x="16807" y="50304"/>
                  </a:moveTo>
                  <a:close/>
                </a:path>
                <a:path w="93979" h="53340">
                  <a:moveTo>
                    <a:pt x="49072" y="0"/>
                  </a:moveTo>
                  <a:lnTo>
                    <a:pt x="47434" y="888"/>
                  </a:lnTo>
                  <a:lnTo>
                    <a:pt x="35886" y="4348"/>
                  </a:lnTo>
                  <a:lnTo>
                    <a:pt x="29865" y="7470"/>
                  </a:lnTo>
                  <a:lnTo>
                    <a:pt x="27419" y="12026"/>
                  </a:lnTo>
                  <a:lnTo>
                    <a:pt x="26593" y="19786"/>
                  </a:lnTo>
                  <a:lnTo>
                    <a:pt x="20352" y="33492"/>
                  </a:lnTo>
                  <a:lnTo>
                    <a:pt x="13439" y="41448"/>
                  </a:lnTo>
                  <a:lnTo>
                    <a:pt x="7027" y="45205"/>
                  </a:lnTo>
                  <a:lnTo>
                    <a:pt x="2286" y="46316"/>
                  </a:lnTo>
                  <a:lnTo>
                    <a:pt x="9017" y="50266"/>
                  </a:lnTo>
                  <a:lnTo>
                    <a:pt x="16807" y="50304"/>
                  </a:lnTo>
                  <a:lnTo>
                    <a:pt x="21856" y="49758"/>
                  </a:lnTo>
                  <a:lnTo>
                    <a:pt x="32195" y="49758"/>
                  </a:lnTo>
                  <a:lnTo>
                    <a:pt x="47828" y="29895"/>
                  </a:lnTo>
                  <a:lnTo>
                    <a:pt x="48336" y="28143"/>
                  </a:lnTo>
                  <a:lnTo>
                    <a:pt x="48869" y="26733"/>
                  </a:lnTo>
                  <a:lnTo>
                    <a:pt x="49281" y="26733"/>
                  </a:lnTo>
                  <a:lnTo>
                    <a:pt x="50114" y="25133"/>
                  </a:lnTo>
                  <a:lnTo>
                    <a:pt x="51013" y="22567"/>
                  </a:lnTo>
                  <a:lnTo>
                    <a:pt x="51155" y="22224"/>
                  </a:lnTo>
                  <a:lnTo>
                    <a:pt x="57213" y="12966"/>
                  </a:lnTo>
                  <a:lnTo>
                    <a:pt x="68529" y="11341"/>
                  </a:lnTo>
                  <a:lnTo>
                    <a:pt x="69977" y="11036"/>
                  </a:lnTo>
                  <a:lnTo>
                    <a:pt x="74538" y="11036"/>
                  </a:lnTo>
                  <a:lnTo>
                    <a:pt x="72476" y="8762"/>
                  </a:lnTo>
                  <a:lnTo>
                    <a:pt x="66535" y="8762"/>
                  </a:lnTo>
                  <a:lnTo>
                    <a:pt x="57988" y="5981"/>
                  </a:lnTo>
                  <a:lnTo>
                    <a:pt x="51003" y="1663"/>
                  </a:lnTo>
                  <a:lnTo>
                    <a:pt x="49072" y="0"/>
                  </a:lnTo>
                  <a:close/>
                </a:path>
                <a:path w="93979" h="53340">
                  <a:moveTo>
                    <a:pt x="74538" y="11036"/>
                  </a:moveTo>
                  <a:lnTo>
                    <a:pt x="69977" y="11036"/>
                  </a:lnTo>
                  <a:lnTo>
                    <a:pt x="70751" y="11201"/>
                  </a:lnTo>
                  <a:lnTo>
                    <a:pt x="71310" y="11810"/>
                  </a:lnTo>
                  <a:lnTo>
                    <a:pt x="71208" y="12712"/>
                  </a:lnTo>
                  <a:lnTo>
                    <a:pt x="71031" y="13322"/>
                  </a:lnTo>
                  <a:lnTo>
                    <a:pt x="70700" y="26873"/>
                  </a:lnTo>
                  <a:lnTo>
                    <a:pt x="81902" y="30975"/>
                  </a:lnTo>
                  <a:lnTo>
                    <a:pt x="84086" y="31902"/>
                  </a:lnTo>
                  <a:lnTo>
                    <a:pt x="86080" y="31927"/>
                  </a:lnTo>
                  <a:lnTo>
                    <a:pt x="91046" y="29438"/>
                  </a:lnTo>
                  <a:lnTo>
                    <a:pt x="91172" y="28930"/>
                  </a:lnTo>
                  <a:lnTo>
                    <a:pt x="85547" y="28930"/>
                  </a:lnTo>
                  <a:lnTo>
                    <a:pt x="84429" y="28879"/>
                  </a:lnTo>
                  <a:lnTo>
                    <a:pt x="82926" y="28244"/>
                  </a:lnTo>
                  <a:lnTo>
                    <a:pt x="73672" y="24777"/>
                  </a:lnTo>
                  <a:lnTo>
                    <a:pt x="73911" y="14770"/>
                  </a:lnTo>
                  <a:lnTo>
                    <a:pt x="73875" y="13995"/>
                  </a:lnTo>
                  <a:lnTo>
                    <a:pt x="74688" y="11201"/>
                  </a:lnTo>
                  <a:lnTo>
                    <a:pt x="74538" y="11036"/>
                  </a:lnTo>
                  <a:close/>
                </a:path>
                <a:path w="93979" h="53340">
                  <a:moveTo>
                    <a:pt x="91694" y="16484"/>
                  </a:moveTo>
                  <a:lnTo>
                    <a:pt x="86626" y="16484"/>
                  </a:lnTo>
                  <a:lnTo>
                    <a:pt x="88038" y="16776"/>
                  </a:lnTo>
                  <a:lnTo>
                    <a:pt x="90360" y="19392"/>
                  </a:lnTo>
                  <a:lnTo>
                    <a:pt x="89649" y="23215"/>
                  </a:lnTo>
                  <a:lnTo>
                    <a:pt x="89068" y="25298"/>
                  </a:lnTo>
                  <a:lnTo>
                    <a:pt x="88176" y="27622"/>
                  </a:lnTo>
                  <a:lnTo>
                    <a:pt x="85547" y="28930"/>
                  </a:lnTo>
                  <a:lnTo>
                    <a:pt x="91172" y="28930"/>
                  </a:lnTo>
                  <a:lnTo>
                    <a:pt x="92954" y="22224"/>
                  </a:lnTo>
                  <a:lnTo>
                    <a:pt x="93878" y="18999"/>
                  </a:lnTo>
                  <a:lnTo>
                    <a:pt x="91694" y="16484"/>
                  </a:lnTo>
                  <a:close/>
                </a:path>
                <a:path w="93979" h="53340">
                  <a:moveTo>
                    <a:pt x="49281" y="26733"/>
                  </a:moveTo>
                  <a:lnTo>
                    <a:pt x="48869" y="26733"/>
                  </a:lnTo>
                  <a:lnTo>
                    <a:pt x="48327" y="28270"/>
                  </a:lnTo>
                  <a:lnTo>
                    <a:pt x="48158" y="28892"/>
                  </a:lnTo>
                  <a:lnTo>
                    <a:pt x="49281" y="26733"/>
                  </a:lnTo>
                  <a:close/>
                </a:path>
                <a:path w="93979" h="53340">
                  <a:moveTo>
                    <a:pt x="87249" y="13449"/>
                  </a:moveTo>
                  <a:lnTo>
                    <a:pt x="84010" y="13944"/>
                  </a:lnTo>
                  <a:lnTo>
                    <a:pt x="81267" y="14770"/>
                  </a:lnTo>
                  <a:lnTo>
                    <a:pt x="79616" y="16459"/>
                  </a:lnTo>
                  <a:lnTo>
                    <a:pt x="77406" y="16814"/>
                  </a:lnTo>
                  <a:lnTo>
                    <a:pt x="76136" y="16992"/>
                  </a:lnTo>
                  <a:lnTo>
                    <a:pt x="74180" y="17144"/>
                  </a:lnTo>
                  <a:lnTo>
                    <a:pt x="74726" y="20294"/>
                  </a:lnTo>
                  <a:lnTo>
                    <a:pt x="76060" y="22644"/>
                  </a:lnTo>
                  <a:lnTo>
                    <a:pt x="77546" y="24345"/>
                  </a:lnTo>
                  <a:lnTo>
                    <a:pt x="81368" y="24002"/>
                  </a:lnTo>
                  <a:lnTo>
                    <a:pt x="81064" y="23698"/>
                  </a:lnTo>
                  <a:lnTo>
                    <a:pt x="80695" y="23215"/>
                  </a:lnTo>
                  <a:lnTo>
                    <a:pt x="81699" y="22567"/>
                  </a:lnTo>
                  <a:lnTo>
                    <a:pt x="80937" y="21374"/>
                  </a:lnTo>
                  <a:lnTo>
                    <a:pt x="80708" y="20370"/>
                  </a:lnTo>
                  <a:lnTo>
                    <a:pt x="81622" y="17970"/>
                  </a:lnTo>
                  <a:lnTo>
                    <a:pt x="83983" y="16992"/>
                  </a:lnTo>
                  <a:lnTo>
                    <a:pt x="84591" y="16814"/>
                  </a:lnTo>
                  <a:lnTo>
                    <a:pt x="86626" y="16484"/>
                  </a:lnTo>
                  <a:lnTo>
                    <a:pt x="91694" y="16484"/>
                  </a:lnTo>
                  <a:lnTo>
                    <a:pt x="89598" y="14071"/>
                  </a:lnTo>
                  <a:lnTo>
                    <a:pt x="87249" y="13449"/>
                  </a:lnTo>
                  <a:close/>
                </a:path>
                <a:path w="93979" h="53340">
                  <a:moveTo>
                    <a:pt x="73934" y="13793"/>
                  </a:moveTo>
                  <a:lnTo>
                    <a:pt x="73875" y="13995"/>
                  </a:lnTo>
                  <a:lnTo>
                    <a:pt x="73934" y="13793"/>
                  </a:lnTo>
                  <a:close/>
                </a:path>
                <a:path w="93979" h="53340">
                  <a:moveTo>
                    <a:pt x="73994" y="13588"/>
                  </a:moveTo>
                  <a:lnTo>
                    <a:pt x="73934" y="13793"/>
                  </a:lnTo>
                  <a:lnTo>
                    <a:pt x="73994" y="13588"/>
                  </a:lnTo>
                  <a:close/>
                </a:path>
                <a:path w="93979" h="53340">
                  <a:moveTo>
                    <a:pt x="70319" y="7988"/>
                  </a:moveTo>
                  <a:lnTo>
                    <a:pt x="68021" y="8470"/>
                  </a:lnTo>
                  <a:lnTo>
                    <a:pt x="67462" y="8547"/>
                  </a:lnTo>
                  <a:lnTo>
                    <a:pt x="66535" y="8762"/>
                  </a:lnTo>
                  <a:lnTo>
                    <a:pt x="72476" y="8762"/>
                  </a:lnTo>
                  <a:lnTo>
                    <a:pt x="72085" y="8331"/>
                  </a:lnTo>
                  <a:lnTo>
                    <a:pt x="70319" y="7988"/>
                  </a:lnTo>
                  <a:close/>
                </a:path>
              </a:pathLst>
            </a:custGeom>
            <a:solidFill>
              <a:srgbClr val="9DD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0745673" y="529500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40" h="15240">
                  <a:moveTo>
                    <a:pt x="8483" y="14884"/>
                  </a:moveTo>
                  <a:lnTo>
                    <a:pt x="7924" y="14770"/>
                  </a:lnTo>
                  <a:lnTo>
                    <a:pt x="7366" y="14579"/>
                  </a:lnTo>
                  <a:lnTo>
                    <a:pt x="6781" y="14338"/>
                  </a:lnTo>
                  <a:lnTo>
                    <a:pt x="3073" y="12979"/>
                  </a:lnTo>
                  <a:lnTo>
                    <a:pt x="0" y="9309"/>
                  </a:lnTo>
                  <a:lnTo>
                    <a:pt x="1524" y="11315"/>
                  </a:lnTo>
                  <a:lnTo>
                    <a:pt x="4787" y="14935"/>
                  </a:lnTo>
                  <a:lnTo>
                    <a:pt x="8483" y="14884"/>
                  </a:lnTo>
                  <a:close/>
                </a:path>
                <a:path w="15240" h="15240">
                  <a:moveTo>
                    <a:pt x="15176" y="3022"/>
                  </a:moveTo>
                  <a:lnTo>
                    <a:pt x="11315" y="0"/>
                  </a:lnTo>
                  <a:lnTo>
                    <a:pt x="10439" y="12"/>
                  </a:lnTo>
                  <a:lnTo>
                    <a:pt x="9474" y="165"/>
                  </a:lnTo>
                  <a:lnTo>
                    <a:pt x="8750" y="368"/>
                  </a:lnTo>
                  <a:lnTo>
                    <a:pt x="6489" y="1320"/>
                  </a:lnTo>
                  <a:lnTo>
                    <a:pt x="5575" y="3721"/>
                  </a:lnTo>
                  <a:lnTo>
                    <a:pt x="5791" y="4724"/>
                  </a:lnTo>
                  <a:lnTo>
                    <a:pt x="6565" y="5930"/>
                  </a:lnTo>
                  <a:lnTo>
                    <a:pt x="5067" y="6883"/>
                  </a:lnTo>
                  <a:lnTo>
                    <a:pt x="5321" y="7226"/>
                  </a:lnTo>
                  <a:lnTo>
                    <a:pt x="5537" y="7493"/>
                  </a:lnTo>
                  <a:lnTo>
                    <a:pt x="5321" y="7226"/>
                  </a:lnTo>
                  <a:lnTo>
                    <a:pt x="4330" y="7353"/>
                  </a:lnTo>
                  <a:lnTo>
                    <a:pt x="4102" y="7493"/>
                  </a:lnTo>
                  <a:lnTo>
                    <a:pt x="2311" y="7594"/>
                  </a:lnTo>
                  <a:lnTo>
                    <a:pt x="4775" y="10464"/>
                  </a:lnTo>
                  <a:lnTo>
                    <a:pt x="7645" y="11544"/>
                  </a:lnTo>
                  <a:lnTo>
                    <a:pt x="9194" y="12204"/>
                  </a:lnTo>
                  <a:lnTo>
                    <a:pt x="10414" y="12280"/>
                  </a:lnTo>
                  <a:lnTo>
                    <a:pt x="13042" y="10985"/>
                  </a:lnTo>
                  <a:lnTo>
                    <a:pt x="13931" y="8636"/>
                  </a:lnTo>
                  <a:lnTo>
                    <a:pt x="14312" y="7226"/>
                  </a:lnTo>
                  <a:lnTo>
                    <a:pt x="14528" y="6489"/>
                  </a:lnTo>
                  <a:lnTo>
                    <a:pt x="15176" y="3022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813630" y="535508"/>
              <a:ext cx="11620" cy="12103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601427" y="482343"/>
              <a:ext cx="284635" cy="55767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625746" y="981849"/>
              <a:ext cx="6299" cy="2425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609193" y="930335"/>
              <a:ext cx="73444" cy="78236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617961" y="980769"/>
              <a:ext cx="27698" cy="1494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596599" y="889110"/>
              <a:ext cx="297717" cy="12055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92638" y="560603"/>
              <a:ext cx="32054" cy="6565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0438293" y="523908"/>
              <a:ext cx="35560" cy="29845"/>
            </a:xfrm>
            <a:custGeom>
              <a:avLst/>
              <a:gdLst/>
              <a:ahLst/>
              <a:cxnLst/>
              <a:rect l="l" t="t" r="r" b="b"/>
              <a:pathLst>
                <a:path w="35559" h="29845">
                  <a:moveTo>
                    <a:pt x="14287" y="0"/>
                  </a:moveTo>
                  <a:lnTo>
                    <a:pt x="13601" y="165"/>
                  </a:lnTo>
                  <a:lnTo>
                    <a:pt x="13243" y="546"/>
                  </a:lnTo>
                  <a:lnTo>
                    <a:pt x="13246" y="1981"/>
                  </a:lnTo>
                  <a:lnTo>
                    <a:pt x="13365" y="3721"/>
                  </a:lnTo>
                  <a:lnTo>
                    <a:pt x="13639" y="14973"/>
                  </a:lnTo>
                  <a:lnTo>
                    <a:pt x="3822" y="19367"/>
                  </a:lnTo>
                  <a:lnTo>
                    <a:pt x="2552" y="19875"/>
                  </a:lnTo>
                  <a:lnTo>
                    <a:pt x="787" y="20472"/>
                  </a:lnTo>
                  <a:lnTo>
                    <a:pt x="0" y="20599"/>
                  </a:lnTo>
                  <a:lnTo>
                    <a:pt x="2806" y="21666"/>
                  </a:lnTo>
                  <a:lnTo>
                    <a:pt x="10960" y="24968"/>
                  </a:lnTo>
                  <a:lnTo>
                    <a:pt x="17741" y="29540"/>
                  </a:lnTo>
                  <a:lnTo>
                    <a:pt x="27711" y="28816"/>
                  </a:lnTo>
                  <a:lnTo>
                    <a:pt x="34836" y="16840"/>
                  </a:lnTo>
                  <a:lnTo>
                    <a:pt x="35039" y="16560"/>
                  </a:lnTo>
                  <a:lnTo>
                    <a:pt x="35331" y="16078"/>
                  </a:lnTo>
                  <a:lnTo>
                    <a:pt x="33972" y="13271"/>
                  </a:lnTo>
                  <a:lnTo>
                    <a:pt x="33362" y="11531"/>
                  </a:lnTo>
                  <a:lnTo>
                    <a:pt x="33210" y="11176"/>
                  </a:lnTo>
                  <a:lnTo>
                    <a:pt x="28346" y="3721"/>
                  </a:lnTo>
                  <a:lnTo>
                    <a:pt x="20510" y="1270"/>
                  </a:lnTo>
                  <a:lnTo>
                    <a:pt x="17272" y="546"/>
                  </a:lnTo>
                  <a:lnTo>
                    <a:pt x="14287" y="0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0428783" y="512848"/>
              <a:ext cx="93980" cy="53340"/>
            </a:xfrm>
            <a:custGeom>
              <a:avLst/>
              <a:gdLst/>
              <a:ahLst/>
              <a:cxnLst/>
              <a:rect l="l" t="t" r="r" b="b"/>
              <a:pathLst>
                <a:path w="93979" h="53340">
                  <a:moveTo>
                    <a:pt x="70448" y="26733"/>
                  </a:moveTo>
                  <a:lnTo>
                    <a:pt x="45008" y="26733"/>
                  </a:lnTo>
                  <a:lnTo>
                    <a:pt x="45587" y="28270"/>
                  </a:lnTo>
                  <a:lnTo>
                    <a:pt x="46050" y="29895"/>
                  </a:lnTo>
                  <a:lnTo>
                    <a:pt x="66421" y="51727"/>
                  </a:lnTo>
                  <a:lnTo>
                    <a:pt x="69187" y="52330"/>
                  </a:lnTo>
                  <a:lnTo>
                    <a:pt x="75880" y="52970"/>
                  </a:lnTo>
                  <a:lnTo>
                    <a:pt x="84657" y="52140"/>
                  </a:lnTo>
                  <a:lnTo>
                    <a:pt x="89121" y="50317"/>
                  </a:lnTo>
                  <a:lnTo>
                    <a:pt x="77010" y="50304"/>
                  </a:lnTo>
                  <a:lnTo>
                    <a:pt x="72021" y="49758"/>
                  </a:lnTo>
                  <a:lnTo>
                    <a:pt x="85727" y="49758"/>
                  </a:lnTo>
                  <a:lnTo>
                    <a:pt x="91592" y="46316"/>
                  </a:lnTo>
                  <a:lnTo>
                    <a:pt x="86851" y="45205"/>
                  </a:lnTo>
                  <a:lnTo>
                    <a:pt x="80438" y="41448"/>
                  </a:lnTo>
                  <a:lnTo>
                    <a:pt x="73525" y="33492"/>
                  </a:lnTo>
                  <a:lnTo>
                    <a:pt x="70448" y="26733"/>
                  </a:lnTo>
                  <a:close/>
                </a:path>
                <a:path w="93979" h="53340">
                  <a:moveTo>
                    <a:pt x="66217" y="51688"/>
                  </a:moveTo>
                  <a:lnTo>
                    <a:pt x="66394" y="51727"/>
                  </a:lnTo>
                  <a:lnTo>
                    <a:pt x="66217" y="51688"/>
                  </a:lnTo>
                  <a:close/>
                </a:path>
                <a:path w="93979" h="53340">
                  <a:moveTo>
                    <a:pt x="92303" y="45885"/>
                  </a:moveTo>
                  <a:lnTo>
                    <a:pt x="85432" y="50266"/>
                  </a:lnTo>
                  <a:lnTo>
                    <a:pt x="77190" y="50317"/>
                  </a:lnTo>
                  <a:lnTo>
                    <a:pt x="89121" y="50317"/>
                  </a:lnTo>
                  <a:lnTo>
                    <a:pt x="93878" y="48374"/>
                  </a:lnTo>
                  <a:lnTo>
                    <a:pt x="93586" y="47853"/>
                  </a:lnTo>
                  <a:lnTo>
                    <a:pt x="92887" y="46748"/>
                  </a:lnTo>
                  <a:lnTo>
                    <a:pt x="93428" y="46380"/>
                  </a:lnTo>
                  <a:lnTo>
                    <a:pt x="92633" y="46380"/>
                  </a:lnTo>
                  <a:lnTo>
                    <a:pt x="92303" y="45885"/>
                  </a:lnTo>
                  <a:close/>
                </a:path>
                <a:path w="93979" h="53340">
                  <a:moveTo>
                    <a:pt x="77070" y="50304"/>
                  </a:moveTo>
                  <a:close/>
                </a:path>
                <a:path w="93979" h="53340">
                  <a:moveTo>
                    <a:pt x="85727" y="49758"/>
                  </a:moveTo>
                  <a:lnTo>
                    <a:pt x="72021" y="49758"/>
                  </a:lnTo>
                  <a:lnTo>
                    <a:pt x="77070" y="50304"/>
                  </a:lnTo>
                  <a:lnTo>
                    <a:pt x="84861" y="50266"/>
                  </a:lnTo>
                  <a:lnTo>
                    <a:pt x="85727" y="49758"/>
                  </a:lnTo>
                  <a:close/>
                </a:path>
                <a:path w="93979" h="53340">
                  <a:moveTo>
                    <a:pt x="93484" y="46342"/>
                  </a:moveTo>
                  <a:lnTo>
                    <a:pt x="93179" y="46380"/>
                  </a:lnTo>
                  <a:lnTo>
                    <a:pt x="93428" y="46380"/>
                  </a:lnTo>
                  <a:close/>
                </a:path>
                <a:path w="93979" h="53340">
                  <a:moveTo>
                    <a:pt x="6629" y="13449"/>
                  </a:moveTo>
                  <a:lnTo>
                    <a:pt x="4279" y="14071"/>
                  </a:lnTo>
                  <a:lnTo>
                    <a:pt x="0" y="18999"/>
                  </a:lnTo>
                  <a:lnTo>
                    <a:pt x="1803" y="25298"/>
                  </a:lnTo>
                  <a:lnTo>
                    <a:pt x="2832" y="29438"/>
                  </a:lnTo>
                  <a:lnTo>
                    <a:pt x="7797" y="31927"/>
                  </a:lnTo>
                  <a:lnTo>
                    <a:pt x="9821" y="31889"/>
                  </a:lnTo>
                  <a:lnTo>
                    <a:pt x="11976" y="30975"/>
                  </a:lnTo>
                  <a:lnTo>
                    <a:pt x="17559" y="28930"/>
                  </a:lnTo>
                  <a:lnTo>
                    <a:pt x="8331" y="28930"/>
                  </a:lnTo>
                  <a:lnTo>
                    <a:pt x="5702" y="27622"/>
                  </a:lnTo>
                  <a:lnTo>
                    <a:pt x="4810" y="25298"/>
                  </a:lnTo>
                  <a:lnTo>
                    <a:pt x="4228" y="23215"/>
                  </a:lnTo>
                  <a:lnTo>
                    <a:pt x="3517" y="19392"/>
                  </a:lnTo>
                  <a:lnTo>
                    <a:pt x="5769" y="16814"/>
                  </a:lnTo>
                  <a:lnTo>
                    <a:pt x="7251" y="16484"/>
                  </a:lnTo>
                  <a:lnTo>
                    <a:pt x="14412" y="16484"/>
                  </a:lnTo>
                  <a:lnTo>
                    <a:pt x="14262" y="16459"/>
                  </a:lnTo>
                  <a:lnTo>
                    <a:pt x="12611" y="14770"/>
                  </a:lnTo>
                  <a:lnTo>
                    <a:pt x="9867" y="13944"/>
                  </a:lnTo>
                  <a:lnTo>
                    <a:pt x="6629" y="13449"/>
                  </a:lnTo>
                  <a:close/>
                </a:path>
                <a:path w="93979" h="53340">
                  <a:moveTo>
                    <a:pt x="22848" y="13588"/>
                  </a:moveTo>
                  <a:lnTo>
                    <a:pt x="19939" y="13588"/>
                  </a:lnTo>
                  <a:lnTo>
                    <a:pt x="20002" y="13995"/>
                  </a:lnTo>
                  <a:lnTo>
                    <a:pt x="19967" y="14770"/>
                  </a:lnTo>
                  <a:lnTo>
                    <a:pt x="20205" y="24777"/>
                  </a:lnTo>
                  <a:lnTo>
                    <a:pt x="10883" y="28270"/>
                  </a:lnTo>
                  <a:lnTo>
                    <a:pt x="9448" y="28879"/>
                  </a:lnTo>
                  <a:lnTo>
                    <a:pt x="8331" y="28930"/>
                  </a:lnTo>
                  <a:lnTo>
                    <a:pt x="17559" y="28930"/>
                  </a:lnTo>
                  <a:lnTo>
                    <a:pt x="23177" y="26873"/>
                  </a:lnTo>
                  <a:lnTo>
                    <a:pt x="22848" y="13588"/>
                  </a:lnTo>
                  <a:close/>
                </a:path>
                <a:path w="93979" h="53340">
                  <a:moveTo>
                    <a:pt x="65927" y="11036"/>
                  </a:moveTo>
                  <a:lnTo>
                    <a:pt x="23901" y="11036"/>
                  </a:lnTo>
                  <a:lnTo>
                    <a:pt x="25349" y="11341"/>
                  </a:lnTo>
                  <a:lnTo>
                    <a:pt x="36664" y="12966"/>
                  </a:lnTo>
                  <a:lnTo>
                    <a:pt x="42722" y="22224"/>
                  </a:lnTo>
                  <a:lnTo>
                    <a:pt x="43764" y="25133"/>
                  </a:lnTo>
                  <a:lnTo>
                    <a:pt x="45720" y="28892"/>
                  </a:lnTo>
                  <a:lnTo>
                    <a:pt x="45516" y="28143"/>
                  </a:lnTo>
                  <a:lnTo>
                    <a:pt x="45008" y="26733"/>
                  </a:lnTo>
                  <a:lnTo>
                    <a:pt x="70448" y="26733"/>
                  </a:lnTo>
                  <a:lnTo>
                    <a:pt x="67284" y="19786"/>
                  </a:lnTo>
                  <a:lnTo>
                    <a:pt x="66458" y="12026"/>
                  </a:lnTo>
                  <a:lnTo>
                    <a:pt x="65927" y="11036"/>
                  </a:lnTo>
                  <a:close/>
                </a:path>
                <a:path w="93979" h="53340">
                  <a:moveTo>
                    <a:pt x="16199" y="16776"/>
                  </a:moveTo>
                  <a:lnTo>
                    <a:pt x="9156" y="16776"/>
                  </a:lnTo>
                  <a:lnTo>
                    <a:pt x="9334" y="16814"/>
                  </a:lnTo>
                  <a:lnTo>
                    <a:pt x="9982" y="17017"/>
                  </a:lnTo>
                  <a:lnTo>
                    <a:pt x="12255" y="17970"/>
                  </a:lnTo>
                  <a:lnTo>
                    <a:pt x="13169" y="20370"/>
                  </a:lnTo>
                  <a:lnTo>
                    <a:pt x="12941" y="21374"/>
                  </a:lnTo>
                  <a:lnTo>
                    <a:pt x="12398" y="22224"/>
                  </a:lnTo>
                  <a:lnTo>
                    <a:pt x="12297" y="22644"/>
                  </a:lnTo>
                  <a:lnTo>
                    <a:pt x="13182" y="23215"/>
                  </a:lnTo>
                  <a:lnTo>
                    <a:pt x="12814" y="23698"/>
                  </a:lnTo>
                  <a:lnTo>
                    <a:pt x="12509" y="24002"/>
                  </a:lnTo>
                  <a:lnTo>
                    <a:pt x="16344" y="24345"/>
                  </a:lnTo>
                  <a:lnTo>
                    <a:pt x="17818" y="22644"/>
                  </a:lnTo>
                  <a:lnTo>
                    <a:pt x="19151" y="20294"/>
                  </a:lnTo>
                  <a:lnTo>
                    <a:pt x="19697" y="17144"/>
                  </a:lnTo>
                  <a:lnTo>
                    <a:pt x="17741" y="16992"/>
                  </a:lnTo>
                  <a:lnTo>
                    <a:pt x="16199" y="16776"/>
                  </a:lnTo>
                  <a:close/>
                </a:path>
                <a:path w="93979" h="53340">
                  <a:moveTo>
                    <a:pt x="9230" y="16798"/>
                  </a:moveTo>
                  <a:close/>
                </a:path>
                <a:path w="93979" h="53340">
                  <a:moveTo>
                    <a:pt x="14412" y="16484"/>
                  </a:moveTo>
                  <a:lnTo>
                    <a:pt x="7251" y="16484"/>
                  </a:lnTo>
                  <a:lnTo>
                    <a:pt x="9230" y="16798"/>
                  </a:lnTo>
                  <a:lnTo>
                    <a:pt x="16199" y="16776"/>
                  </a:lnTo>
                  <a:lnTo>
                    <a:pt x="14412" y="16484"/>
                  </a:lnTo>
                  <a:close/>
                </a:path>
                <a:path w="93979" h="53340">
                  <a:moveTo>
                    <a:pt x="19943" y="13793"/>
                  </a:moveTo>
                  <a:lnTo>
                    <a:pt x="19948" y="13995"/>
                  </a:lnTo>
                  <a:lnTo>
                    <a:pt x="19943" y="13793"/>
                  </a:lnTo>
                  <a:close/>
                </a:path>
                <a:path w="93979" h="53340">
                  <a:moveTo>
                    <a:pt x="23558" y="7988"/>
                  </a:moveTo>
                  <a:lnTo>
                    <a:pt x="21793" y="8331"/>
                  </a:lnTo>
                  <a:lnTo>
                    <a:pt x="19339" y="11036"/>
                  </a:lnTo>
                  <a:lnTo>
                    <a:pt x="19230" y="11341"/>
                  </a:lnTo>
                  <a:lnTo>
                    <a:pt x="19943" y="13793"/>
                  </a:lnTo>
                  <a:lnTo>
                    <a:pt x="19939" y="13588"/>
                  </a:lnTo>
                  <a:lnTo>
                    <a:pt x="22848" y="13588"/>
                  </a:lnTo>
                  <a:lnTo>
                    <a:pt x="22743" y="12966"/>
                  </a:lnTo>
                  <a:lnTo>
                    <a:pt x="22669" y="12712"/>
                  </a:lnTo>
                  <a:lnTo>
                    <a:pt x="22567" y="11810"/>
                  </a:lnTo>
                  <a:lnTo>
                    <a:pt x="23126" y="11201"/>
                  </a:lnTo>
                  <a:lnTo>
                    <a:pt x="23901" y="11036"/>
                  </a:lnTo>
                  <a:lnTo>
                    <a:pt x="65927" y="11036"/>
                  </a:lnTo>
                  <a:lnTo>
                    <a:pt x="64706" y="8762"/>
                  </a:lnTo>
                  <a:lnTo>
                    <a:pt x="27343" y="8762"/>
                  </a:lnTo>
                  <a:lnTo>
                    <a:pt x="26416" y="8547"/>
                  </a:lnTo>
                  <a:lnTo>
                    <a:pt x="25857" y="8470"/>
                  </a:lnTo>
                  <a:lnTo>
                    <a:pt x="23558" y="7988"/>
                  </a:lnTo>
                  <a:close/>
                </a:path>
                <a:path w="93979" h="53340">
                  <a:moveTo>
                    <a:pt x="44805" y="0"/>
                  </a:moveTo>
                  <a:lnTo>
                    <a:pt x="42875" y="1663"/>
                  </a:lnTo>
                  <a:lnTo>
                    <a:pt x="35890" y="5981"/>
                  </a:lnTo>
                  <a:lnTo>
                    <a:pt x="27343" y="8762"/>
                  </a:lnTo>
                  <a:lnTo>
                    <a:pt x="64706" y="8762"/>
                  </a:lnTo>
                  <a:lnTo>
                    <a:pt x="64012" y="7470"/>
                  </a:lnTo>
                  <a:lnTo>
                    <a:pt x="57992" y="4348"/>
                  </a:lnTo>
                  <a:lnTo>
                    <a:pt x="46443" y="888"/>
                  </a:lnTo>
                  <a:lnTo>
                    <a:pt x="44805" y="0"/>
                  </a:lnTo>
                  <a:close/>
                </a:path>
              </a:pathLst>
            </a:custGeom>
            <a:solidFill>
              <a:srgbClr val="9DD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0432339" y="529500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40" h="15240">
                  <a:moveTo>
                    <a:pt x="12865" y="7594"/>
                  </a:moveTo>
                  <a:lnTo>
                    <a:pt x="12001" y="7493"/>
                  </a:lnTo>
                  <a:lnTo>
                    <a:pt x="11137" y="7391"/>
                  </a:lnTo>
                  <a:lnTo>
                    <a:pt x="10845" y="7353"/>
                  </a:lnTo>
                  <a:lnTo>
                    <a:pt x="9842" y="7239"/>
                  </a:lnTo>
                  <a:lnTo>
                    <a:pt x="10109" y="6883"/>
                  </a:lnTo>
                  <a:lnTo>
                    <a:pt x="8610" y="5930"/>
                  </a:lnTo>
                  <a:lnTo>
                    <a:pt x="9385" y="4724"/>
                  </a:lnTo>
                  <a:lnTo>
                    <a:pt x="3860" y="0"/>
                  </a:lnTo>
                  <a:lnTo>
                    <a:pt x="3073" y="165"/>
                  </a:lnTo>
                  <a:lnTo>
                    <a:pt x="2387" y="457"/>
                  </a:lnTo>
                  <a:lnTo>
                    <a:pt x="1778" y="838"/>
                  </a:lnTo>
                  <a:lnTo>
                    <a:pt x="1270" y="1244"/>
                  </a:lnTo>
                  <a:lnTo>
                    <a:pt x="0" y="3022"/>
                  </a:lnTo>
                  <a:lnTo>
                    <a:pt x="647" y="6489"/>
                  </a:lnTo>
                  <a:lnTo>
                    <a:pt x="1028" y="7797"/>
                  </a:lnTo>
                  <a:lnTo>
                    <a:pt x="1244" y="8636"/>
                  </a:lnTo>
                  <a:lnTo>
                    <a:pt x="2133" y="10985"/>
                  </a:lnTo>
                  <a:lnTo>
                    <a:pt x="4762" y="12280"/>
                  </a:lnTo>
                  <a:lnTo>
                    <a:pt x="5880" y="12242"/>
                  </a:lnTo>
                  <a:lnTo>
                    <a:pt x="7531" y="11544"/>
                  </a:lnTo>
                  <a:lnTo>
                    <a:pt x="10401" y="10464"/>
                  </a:lnTo>
                  <a:lnTo>
                    <a:pt x="12865" y="7594"/>
                  </a:lnTo>
                  <a:close/>
                </a:path>
                <a:path w="15240" h="15240">
                  <a:moveTo>
                    <a:pt x="15189" y="9309"/>
                  </a:moveTo>
                  <a:lnTo>
                    <a:pt x="12103" y="12979"/>
                  </a:lnTo>
                  <a:lnTo>
                    <a:pt x="8394" y="14338"/>
                  </a:lnTo>
                  <a:lnTo>
                    <a:pt x="7810" y="14579"/>
                  </a:lnTo>
                  <a:lnTo>
                    <a:pt x="7251" y="14770"/>
                  </a:lnTo>
                  <a:lnTo>
                    <a:pt x="6692" y="14884"/>
                  </a:lnTo>
                  <a:lnTo>
                    <a:pt x="10388" y="14935"/>
                  </a:lnTo>
                  <a:lnTo>
                    <a:pt x="13652" y="11315"/>
                  </a:lnTo>
                  <a:lnTo>
                    <a:pt x="15189" y="9309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367949" y="535508"/>
              <a:ext cx="11621" cy="12103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307134" y="482343"/>
              <a:ext cx="284636" cy="557671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561142" y="981849"/>
              <a:ext cx="6299" cy="2425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510559" y="930335"/>
              <a:ext cx="73444" cy="78236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547540" y="980769"/>
              <a:ext cx="27686" cy="14947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10586782" y="421251"/>
              <a:ext cx="19685" cy="19685"/>
            </a:xfrm>
            <a:custGeom>
              <a:avLst/>
              <a:gdLst/>
              <a:ahLst/>
              <a:cxnLst/>
              <a:rect l="l" t="t" r="r" b="b"/>
              <a:pathLst>
                <a:path w="19684" h="19684">
                  <a:moveTo>
                    <a:pt x="15240" y="0"/>
                  </a:moveTo>
                  <a:lnTo>
                    <a:pt x="9817" y="0"/>
                  </a:lnTo>
                  <a:lnTo>
                    <a:pt x="4394" y="0"/>
                  </a:lnTo>
                  <a:lnTo>
                    <a:pt x="0" y="4292"/>
                  </a:lnTo>
                  <a:lnTo>
                    <a:pt x="0" y="14859"/>
                  </a:lnTo>
                  <a:lnTo>
                    <a:pt x="4394" y="19151"/>
                  </a:lnTo>
                  <a:lnTo>
                    <a:pt x="15240" y="19151"/>
                  </a:lnTo>
                  <a:lnTo>
                    <a:pt x="19634" y="14859"/>
                  </a:lnTo>
                  <a:lnTo>
                    <a:pt x="19634" y="4292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0482631" y="426389"/>
              <a:ext cx="121920" cy="81915"/>
            </a:xfrm>
            <a:custGeom>
              <a:avLst/>
              <a:gdLst/>
              <a:ahLst/>
              <a:cxnLst/>
              <a:rect l="l" t="t" r="r" b="b"/>
              <a:pathLst>
                <a:path w="121920" h="81915">
                  <a:moveTo>
                    <a:pt x="9258" y="80327"/>
                  </a:moveTo>
                  <a:lnTo>
                    <a:pt x="5791" y="67056"/>
                  </a:lnTo>
                  <a:lnTo>
                    <a:pt x="3810" y="65557"/>
                  </a:lnTo>
                  <a:lnTo>
                    <a:pt x="1879" y="63906"/>
                  </a:lnTo>
                  <a:lnTo>
                    <a:pt x="0" y="62077"/>
                  </a:lnTo>
                  <a:lnTo>
                    <a:pt x="2324" y="78473"/>
                  </a:lnTo>
                  <a:lnTo>
                    <a:pt x="9258" y="80327"/>
                  </a:lnTo>
                  <a:close/>
                </a:path>
                <a:path w="121920" h="81915">
                  <a:moveTo>
                    <a:pt x="23342" y="81813"/>
                  </a:moveTo>
                  <a:lnTo>
                    <a:pt x="22161" y="79984"/>
                  </a:lnTo>
                  <a:lnTo>
                    <a:pt x="20726" y="77685"/>
                  </a:lnTo>
                  <a:lnTo>
                    <a:pt x="19177" y="75006"/>
                  </a:lnTo>
                  <a:lnTo>
                    <a:pt x="14960" y="73101"/>
                  </a:lnTo>
                  <a:lnTo>
                    <a:pt x="10693" y="70675"/>
                  </a:lnTo>
                  <a:lnTo>
                    <a:pt x="6578" y="67640"/>
                  </a:lnTo>
                  <a:lnTo>
                    <a:pt x="7404" y="69557"/>
                  </a:lnTo>
                  <a:lnTo>
                    <a:pt x="21475" y="81610"/>
                  </a:lnTo>
                  <a:lnTo>
                    <a:pt x="23342" y="81813"/>
                  </a:lnTo>
                  <a:close/>
                </a:path>
                <a:path w="121920" h="81915">
                  <a:moveTo>
                    <a:pt x="118503" y="1981"/>
                  </a:moveTo>
                  <a:lnTo>
                    <a:pt x="116471" y="0"/>
                  </a:lnTo>
                  <a:lnTo>
                    <a:pt x="113957" y="0"/>
                  </a:lnTo>
                  <a:lnTo>
                    <a:pt x="111442" y="0"/>
                  </a:lnTo>
                  <a:lnTo>
                    <a:pt x="109410" y="1981"/>
                  </a:lnTo>
                  <a:lnTo>
                    <a:pt x="109410" y="6883"/>
                  </a:lnTo>
                  <a:lnTo>
                    <a:pt x="111442" y="8877"/>
                  </a:lnTo>
                  <a:lnTo>
                    <a:pt x="116471" y="8877"/>
                  </a:lnTo>
                  <a:lnTo>
                    <a:pt x="118503" y="6883"/>
                  </a:lnTo>
                  <a:lnTo>
                    <a:pt x="118503" y="1981"/>
                  </a:lnTo>
                  <a:close/>
                </a:path>
                <a:path w="121920" h="81915">
                  <a:moveTo>
                    <a:pt x="121805" y="22009"/>
                  </a:moveTo>
                  <a:lnTo>
                    <a:pt x="119405" y="23037"/>
                  </a:lnTo>
                  <a:lnTo>
                    <a:pt x="116751" y="23596"/>
                  </a:lnTo>
                  <a:lnTo>
                    <a:pt x="111290" y="23596"/>
                  </a:lnTo>
                  <a:lnTo>
                    <a:pt x="108737" y="23075"/>
                  </a:lnTo>
                  <a:lnTo>
                    <a:pt x="106413" y="22136"/>
                  </a:lnTo>
                  <a:lnTo>
                    <a:pt x="106832" y="33083"/>
                  </a:lnTo>
                  <a:lnTo>
                    <a:pt x="107505" y="55041"/>
                  </a:lnTo>
                  <a:lnTo>
                    <a:pt x="109245" y="54889"/>
                  </a:lnTo>
                  <a:lnTo>
                    <a:pt x="108978" y="53886"/>
                  </a:lnTo>
                  <a:lnTo>
                    <a:pt x="108699" y="53886"/>
                  </a:lnTo>
                  <a:lnTo>
                    <a:pt x="108940" y="53733"/>
                  </a:lnTo>
                  <a:lnTo>
                    <a:pt x="113931" y="51523"/>
                  </a:lnTo>
                  <a:lnTo>
                    <a:pt x="118389" y="52971"/>
                  </a:lnTo>
                  <a:lnTo>
                    <a:pt x="119926" y="53619"/>
                  </a:lnTo>
                  <a:lnTo>
                    <a:pt x="120154" y="51523"/>
                  </a:lnTo>
                  <a:lnTo>
                    <a:pt x="120815" y="45389"/>
                  </a:lnTo>
                  <a:lnTo>
                    <a:pt x="121373" y="37934"/>
                  </a:lnTo>
                  <a:lnTo>
                    <a:pt x="121678" y="30429"/>
                  </a:lnTo>
                  <a:lnTo>
                    <a:pt x="121780" y="23596"/>
                  </a:lnTo>
                  <a:lnTo>
                    <a:pt x="121805" y="22009"/>
                  </a:lnTo>
                  <a:close/>
                </a:path>
              </a:pathLst>
            </a:custGeom>
            <a:solidFill>
              <a:srgbClr val="FAC6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0593273" y="452907"/>
              <a:ext cx="8255" cy="19050"/>
            </a:xfrm>
            <a:custGeom>
              <a:avLst/>
              <a:gdLst/>
              <a:ahLst/>
              <a:cxnLst/>
              <a:rect l="l" t="t" r="r" b="b"/>
              <a:pathLst>
                <a:path w="8254" h="19050">
                  <a:moveTo>
                    <a:pt x="7124" y="5156"/>
                  </a:moveTo>
                  <a:lnTo>
                    <a:pt x="6489" y="4178"/>
                  </a:lnTo>
                  <a:lnTo>
                    <a:pt x="6870" y="2933"/>
                  </a:lnTo>
                  <a:lnTo>
                    <a:pt x="6438" y="1587"/>
                  </a:lnTo>
                  <a:lnTo>
                    <a:pt x="3860" y="0"/>
                  </a:lnTo>
                  <a:lnTo>
                    <a:pt x="1841" y="457"/>
                  </a:lnTo>
                  <a:lnTo>
                    <a:pt x="12" y="3009"/>
                  </a:lnTo>
                  <a:lnTo>
                    <a:pt x="0" y="4343"/>
                  </a:lnTo>
                  <a:lnTo>
                    <a:pt x="635" y="5321"/>
                  </a:lnTo>
                  <a:lnTo>
                    <a:pt x="254" y="6565"/>
                  </a:lnTo>
                  <a:lnTo>
                    <a:pt x="685" y="7912"/>
                  </a:lnTo>
                  <a:lnTo>
                    <a:pt x="1968" y="8699"/>
                  </a:lnTo>
                  <a:lnTo>
                    <a:pt x="2273" y="8839"/>
                  </a:lnTo>
                  <a:lnTo>
                    <a:pt x="3111" y="8470"/>
                  </a:lnTo>
                  <a:lnTo>
                    <a:pt x="4064" y="8420"/>
                  </a:lnTo>
                  <a:lnTo>
                    <a:pt x="4914" y="8750"/>
                  </a:lnTo>
                  <a:lnTo>
                    <a:pt x="5461" y="8496"/>
                  </a:lnTo>
                  <a:lnTo>
                    <a:pt x="5956" y="8102"/>
                  </a:lnTo>
                  <a:lnTo>
                    <a:pt x="7112" y="6489"/>
                  </a:lnTo>
                  <a:lnTo>
                    <a:pt x="7124" y="5156"/>
                  </a:lnTo>
                  <a:close/>
                </a:path>
                <a:path w="8254" h="19050">
                  <a:moveTo>
                    <a:pt x="7810" y="15113"/>
                  </a:moveTo>
                  <a:lnTo>
                    <a:pt x="7696" y="13462"/>
                  </a:lnTo>
                  <a:lnTo>
                    <a:pt x="6705" y="12420"/>
                  </a:lnTo>
                  <a:lnTo>
                    <a:pt x="6604" y="12788"/>
                  </a:lnTo>
                  <a:lnTo>
                    <a:pt x="6426" y="13144"/>
                  </a:lnTo>
                  <a:lnTo>
                    <a:pt x="5092" y="14998"/>
                  </a:lnTo>
                  <a:lnTo>
                    <a:pt x="2971" y="15481"/>
                  </a:lnTo>
                  <a:lnTo>
                    <a:pt x="1244" y="14414"/>
                  </a:lnTo>
                  <a:lnTo>
                    <a:pt x="1054" y="14262"/>
                  </a:lnTo>
                  <a:lnTo>
                    <a:pt x="889" y="14084"/>
                  </a:lnTo>
                  <a:lnTo>
                    <a:pt x="508" y="15379"/>
                  </a:lnTo>
                  <a:lnTo>
                    <a:pt x="965" y="16764"/>
                  </a:lnTo>
                  <a:lnTo>
                    <a:pt x="3657" y="18440"/>
                  </a:lnTo>
                  <a:lnTo>
                    <a:pt x="5778" y="17957"/>
                  </a:lnTo>
                  <a:lnTo>
                    <a:pt x="7810" y="15113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2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0298880" y="563167"/>
              <a:ext cx="451967" cy="446502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10592892" y="460971"/>
              <a:ext cx="8255" cy="18415"/>
            </a:xfrm>
            <a:custGeom>
              <a:avLst/>
              <a:gdLst/>
              <a:ahLst/>
              <a:cxnLst/>
              <a:rect l="l" t="t" r="r" b="b"/>
              <a:pathLst>
                <a:path w="8254" h="18415">
                  <a:moveTo>
                    <a:pt x="7658" y="3873"/>
                  </a:moveTo>
                  <a:lnTo>
                    <a:pt x="7327" y="1879"/>
                  </a:lnTo>
                  <a:lnTo>
                    <a:pt x="5816" y="939"/>
                  </a:lnTo>
                  <a:lnTo>
                    <a:pt x="4305" y="0"/>
                  </a:lnTo>
                  <a:lnTo>
                    <a:pt x="2184" y="482"/>
                  </a:lnTo>
                  <a:lnTo>
                    <a:pt x="0" y="3556"/>
                  </a:lnTo>
                  <a:lnTo>
                    <a:pt x="330" y="5549"/>
                  </a:lnTo>
                  <a:lnTo>
                    <a:pt x="3352" y="7429"/>
                  </a:lnTo>
                  <a:lnTo>
                    <a:pt x="5461" y="6946"/>
                  </a:lnTo>
                  <a:lnTo>
                    <a:pt x="7658" y="3873"/>
                  </a:lnTo>
                  <a:close/>
                </a:path>
                <a:path w="8254" h="18415">
                  <a:moveTo>
                    <a:pt x="7912" y="15214"/>
                  </a:moveTo>
                  <a:lnTo>
                    <a:pt x="7289" y="14147"/>
                  </a:lnTo>
                  <a:lnTo>
                    <a:pt x="7645" y="12814"/>
                  </a:lnTo>
                  <a:lnTo>
                    <a:pt x="7150" y="11404"/>
                  </a:lnTo>
                  <a:lnTo>
                    <a:pt x="4356" y="9677"/>
                  </a:lnTo>
                  <a:lnTo>
                    <a:pt x="2133" y="10185"/>
                  </a:lnTo>
                  <a:lnTo>
                    <a:pt x="139" y="12941"/>
                  </a:lnTo>
                  <a:lnTo>
                    <a:pt x="88" y="14363"/>
                  </a:lnTo>
                  <a:lnTo>
                    <a:pt x="723" y="15430"/>
                  </a:lnTo>
                  <a:lnTo>
                    <a:pt x="457" y="16459"/>
                  </a:lnTo>
                  <a:lnTo>
                    <a:pt x="685" y="17538"/>
                  </a:lnTo>
                  <a:lnTo>
                    <a:pt x="1371" y="18313"/>
                  </a:lnTo>
                  <a:lnTo>
                    <a:pt x="3416" y="17868"/>
                  </a:lnTo>
                  <a:lnTo>
                    <a:pt x="5245" y="17945"/>
                  </a:lnTo>
                  <a:lnTo>
                    <a:pt x="6705" y="18186"/>
                  </a:lnTo>
                  <a:lnTo>
                    <a:pt x="6972" y="17868"/>
                  </a:lnTo>
                  <a:lnTo>
                    <a:pt x="7874" y="16624"/>
                  </a:lnTo>
                  <a:lnTo>
                    <a:pt x="7912" y="15214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" name="object 33"/>
          <p:cNvSpPr/>
          <p:nvPr/>
        </p:nvSpPr>
        <p:spPr>
          <a:xfrm>
            <a:off x="331674" y="6555933"/>
            <a:ext cx="11342370" cy="0"/>
          </a:xfrm>
          <a:custGeom>
            <a:avLst/>
            <a:gdLst/>
            <a:ahLst/>
            <a:cxnLst/>
            <a:rect l="l" t="t" r="r" b="b"/>
            <a:pathLst>
              <a:path w="11342370">
                <a:moveTo>
                  <a:pt x="0" y="0"/>
                </a:moveTo>
                <a:lnTo>
                  <a:pt x="11342192" y="0"/>
                </a:lnTo>
              </a:path>
            </a:pathLst>
          </a:custGeom>
          <a:ln w="12700">
            <a:solidFill>
              <a:srgbClr val="18529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318974" y="1981200"/>
            <a:ext cx="7758226" cy="4091505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12700" marR="5080" algn="l">
              <a:lnSpc>
                <a:spcPts val="3400"/>
              </a:lnSpc>
              <a:spcBef>
                <a:spcPts val="970"/>
              </a:spcBef>
            </a:pPr>
            <a:r>
              <a:rPr lang="ru-RU" sz="34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В</a:t>
            </a:r>
            <a:r>
              <a:rPr lang="ru-RU" sz="32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рачебная комиссия по результатам освидетельствования выносит решение о признании работника </a:t>
            </a:r>
            <a:r>
              <a:rPr lang="ru-RU" sz="3200" b="1" dirty="0" smtClean="0">
                <a:solidFill>
                  <a:srgbClr val="00B050"/>
                </a:solidFill>
                <a:latin typeface="Bebas Neue Bold"/>
                <a:cs typeface="Bebas Neue Bold"/>
              </a:rPr>
              <a:t>пригодным</a:t>
            </a:r>
            <a:r>
              <a:rPr lang="ru-RU" sz="32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 или </a:t>
            </a:r>
            <a:r>
              <a:rPr lang="ru-RU" sz="3200" b="1" dirty="0" smtClean="0">
                <a:solidFill>
                  <a:srgbClr val="FF0000"/>
                </a:solidFill>
                <a:latin typeface="Bebas Neue Bold"/>
                <a:cs typeface="Bebas Neue Bold"/>
              </a:rPr>
              <a:t>непригодным</a:t>
            </a:r>
            <a:r>
              <a:rPr lang="ru-RU" sz="32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 вследствие психического расстройства  к выполнению вида  деятельности, указанного в направлении                                  на освидетельствование</a:t>
            </a:r>
          </a:p>
          <a:p>
            <a:pPr marL="12700" marR="5080" algn="l">
              <a:lnSpc>
                <a:spcPts val="3400"/>
              </a:lnSpc>
              <a:spcBef>
                <a:spcPts val="970"/>
              </a:spcBef>
            </a:pPr>
            <a:r>
              <a:rPr lang="ru-RU" sz="34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П</a:t>
            </a:r>
            <a:r>
              <a:rPr lang="ru-RU" sz="32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о окончании прохождения работником освидетельствования медицинской организацией оформляется </a:t>
            </a:r>
            <a:r>
              <a:rPr lang="ru-RU" sz="3200" b="1" dirty="0" smtClean="0">
                <a:solidFill>
                  <a:srgbClr val="00B050"/>
                </a:solidFill>
                <a:latin typeface="Bebas Neue Bold"/>
                <a:cs typeface="Bebas Neue Bold"/>
              </a:rPr>
              <a:t>медицинское заключение</a:t>
            </a:r>
          </a:p>
        </p:txBody>
      </p:sp>
      <p:sp>
        <p:nvSpPr>
          <p:cNvPr id="45" name="object 4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39"/>
              </a:lnSpc>
            </a:pPr>
            <a:fld id="{81D60167-4931-47E6-BA6A-407CBD079E47}" type="slidenum">
              <a:rPr spc="5" dirty="0"/>
              <a:t>7</a:t>
            </a:fld>
            <a:endParaRPr spc="5" dirty="0"/>
          </a:p>
        </p:txBody>
      </p:sp>
      <p:sp>
        <p:nvSpPr>
          <p:cNvPr id="46" name="object 34"/>
          <p:cNvSpPr txBox="1"/>
          <p:nvPr/>
        </p:nvSpPr>
        <p:spPr>
          <a:xfrm>
            <a:off x="8215195" y="528058"/>
            <a:ext cx="1910714" cy="452047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>
              <a:lnSpc>
                <a:spcPts val="1060"/>
              </a:lnSpc>
              <a:spcBef>
                <a:spcPts val="225"/>
              </a:spcBef>
            </a:pPr>
            <a:r>
              <a:rPr lang="ru-RU" sz="950" b="0" dirty="0" smtClean="0">
                <a:solidFill>
                  <a:srgbClr val="1D1D1B"/>
                </a:solidFill>
                <a:latin typeface="Cera Pro Medium"/>
                <a:cs typeface="Cera Pro Medium"/>
              </a:rPr>
              <a:t>Министерство труда, занятости и миграционной политики Самарской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6610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object 5"/>
          <p:cNvGrpSpPr/>
          <p:nvPr/>
        </p:nvGrpSpPr>
        <p:grpSpPr>
          <a:xfrm>
            <a:off x="10298880" y="388382"/>
            <a:ext cx="595630" cy="652145"/>
            <a:chOff x="10298880" y="388382"/>
            <a:chExt cx="595630" cy="652145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448443" y="388382"/>
              <a:ext cx="296976" cy="542176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668507" y="560603"/>
              <a:ext cx="32054" cy="6565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0719571" y="523908"/>
              <a:ext cx="35560" cy="29845"/>
            </a:xfrm>
            <a:custGeom>
              <a:avLst/>
              <a:gdLst/>
              <a:ahLst/>
              <a:cxnLst/>
              <a:rect l="l" t="t" r="r" b="b"/>
              <a:pathLst>
                <a:path w="35559" h="29845">
                  <a:moveTo>
                    <a:pt x="21043" y="0"/>
                  </a:moveTo>
                  <a:lnTo>
                    <a:pt x="1358" y="13271"/>
                  </a:lnTo>
                  <a:lnTo>
                    <a:pt x="0" y="16078"/>
                  </a:lnTo>
                  <a:lnTo>
                    <a:pt x="292" y="16560"/>
                  </a:lnTo>
                  <a:lnTo>
                    <a:pt x="495" y="16840"/>
                  </a:lnTo>
                  <a:lnTo>
                    <a:pt x="7607" y="28816"/>
                  </a:lnTo>
                  <a:lnTo>
                    <a:pt x="17589" y="29540"/>
                  </a:lnTo>
                  <a:lnTo>
                    <a:pt x="24371" y="24968"/>
                  </a:lnTo>
                  <a:lnTo>
                    <a:pt x="32524" y="21666"/>
                  </a:lnTo>
                  <a:lnTo>
                    <a:pt x="35331" y="20599"/>
                  </a:lnTo>
                  <a:lnTo>
                    <a:pt x="34543" y="20472"/>
                  </a:lnTo>
                  <a:lnTo>
                    <a:pt x="32778" y="19875"/>
                  </a:lnTo>
                  <a:lnTo>
                    <a:pt x="31508" y="19367"/>
                  </a:lnTo>
                  <a:lnTo>
                    <a:pt x="21691" y="14973"/>
                  </a:lnTo>
                  <a:lnTo>
                    <a:pt x="21965" y="3721"/>
                  </a:lnTo>
                  <a:lnTo>
                    <a:pt x="22085" y="1981"/>
                  </a:lnTo>
                  <a:lnTo>
                    <a:pt x="22088" y="546"/>
                  </a:lnTo>
                  <a:lnTo>
                    <a:pt x="21729" y="165"/>
                  </a:lnTo>
                  <a:lnTo>
                    <a:pt x="21043" y="0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0670534" y="512848"/>
              <a:ext cx="93980" cy="53340"/>
            </a:xfrm>
            <a:custGeom>
              <a:avLst/>
              <a:gdLst/>
              <a:ahLst/>
              <a:cxnLst/>
              <a:rect l="l" t="t" r="r" b="b"/>
              <a:pathLst>
                <a:path w="93979" h="53340">
                  <a:moveTo>
                    <a:pt x="1574" y="45885"/>
                  </a:moveTo>
                  <a:lnTo>
                    <a:pt x="1244" y="46380"/>
                  </a:lnTo>
                  <a:lnTo>
                    <a:pt x="449" y="46380"/>
                  </a:lnTo>
                  <a:lnTo>
                    <a:pt x="990" y="46748"/>
                  </a:lnTo>
                  <a:lnTo>
                    <a:pt x="257" y="47914"/>
                  </a:lnTo>
                  <a:lnTo>
                    <a:pt x="0" y="48374"/>
                  </a:lnTo>
                  <a:lnTo>
                    <a:pt x="9220" y="52140"/>
                  </a:lnTo>
                  <a:lnTo>
                    <a:pt x="17997" y="52970"/>
                  </a:lnTo>
                  <a:lnTo>
                    <a:pt x="24690" y="52330"/>
                  </a:lnTo>
                  <a:lnTo>
                    <a:pt x="27484" y="51727"/>
                  </a:lnTo>
                  <a:lnTo>
                    <a:pt x="30850" y="50317"/>
                  </a:lnTo>
                  <a:lnTo>
                    <a:pt x="14581" y="50304"/>
                  </a:lnTo>
                  <a:lnTo>
                    <a:pt x="8445" y="50266"/>
                  </a:lnTo>
                  <a:lnTo>
                    <a:pt x="2351" y="46380"/>
                  </a:lnTo>
                  <a:lnTo>
                    <a:pt x="698" y="46380"/>
                  </a:lnTo>
                  <a:lnTo>
                    <a:pt x="393" y="46342"/>
                  </a:lnTo>
                  <a:lnTo>
                    <a:pt x="2291" y="46342"/>
                  </a:lnTo>
                  <a:lnTo>
                    <a:pt x="1574" y="45885"/>
                  </a:lnTo>
                  <a:close/>
                </a:path>
                <a:path w="93979" h="53340">
                  <a:moveTo>
                    <a:pt x="32195" y="49758"/>
                  </a:moveTo>
                  <a:lnTo>
                    <a:pt x="21856" y="49758"/>
                  </a:lnTo>
                  <a:lnTo>
                    <a:pt x="16687" y="50317"/>
                  </a:lnTo>
                  <a:lnTo>
                    <a:pt x="30850" y="50317"/>
                  </a:lnTo>
                  <a:lnTo>
                    <a:pt x="32195" y="49758"/>
                  </a:lnTo>
                  <a:close/>
                </a:path>
                <a:path w="93979" h="53340">
                  <a:moveTo>
                    <a:pt x="16807" y="50304"/>
                  </a:moveTo>
                  <a:close/>
                </a:path>
                <a:path w="93979" h="53340">
                  <a:moveTo>
                    <a:pt x="49072" y="0"/>
                  </a:moveTo>
                  <a:lnTo>
                    <a:pt x="47434" y="888"/>
                  </a:lnTo>
                  <a:lnTo>
                    <a:pt x="35886" y="4348"/>
                  </a:lnTo>
                  <a:lnTo>
                    <a:pt x="29865" y="7470"/>
                  </a:lnTo>
                  <a:lnTo>
                    <a:pt x="27419" y="12026"/>
                  </a:lnTo>
                  <a:lnTo>
                    <a:pt x="26593" y="19786"/>
                  </a:lnTo>
                  <a:lnTo>
                    <a:pt x="20352" y="33492"/>
                  </a:lnTo>
                  <a:lnTo>
                    <a:pt x="13439" y="41448"/>
                  </a:lnTo>
                  <a:lnTo>
                    <a:pt x="7027" y="45205"/>
                  </a:lnTo>
                  <a:lnTo>
                    <a:pt x="2286" y="46316"/>
                  </a:lnTo>
                  <a:lnTo>
                    <a:pt x="9017" y="50266"/>
                  </a:lnTo>
                  <a:lnTo>
                    <a:pt x="16807" y="50304"/>
                  </a:lnTo>
                  <a:lnTo>
                    <a:pt x="21856" y="49758"/>
                  </a:lnTo>
                  <a:lnTo>
                    <a:pt x="32195" y="49758"/>
                  </a:lnTo>
                  <a:lnTo>
                    <a:pt x="47828" y="29895"/>
                  </a:lnTo>
                  <a:lnTo>
                    <a:pt x="48336" y="28143"/>
                  </a:lnTo>
                  <a:lnTo>
                    <a:pt x="48869" y="26733"/>
                  </a:lnTo>
                  <a:lnTo>
                    <a:pt x="49281" y="26733"/>
                  </a:lnTo>
                  <a:lnTo>
                    <a:pt x="50114" y="25133"/>
                  </a:lnTo>
                  <a:lnTo>
                    <a:pt x="51013" y="22567"/>
                  </a:lnTo>
                  <a:lnTo>
                    <a:pt x="51155" y="22224"/>
                  </a:lnTo>
                  <a:lnTo>
                    <a:pt x="57213" y="12966"/>
                  </a:lnTo>
                  <a:lnTo>
                    <a:pt x="68529" y="11341"/>
                  </a:lnTo>
                  <a:lnTo>
                    <a:pt x="69977" y="11036"/>
                  </a:lnTo>
                  <a:lnTo>
                    <a:pt x="74538" y="11036"/>
                  </a:lnTo>
                  <a:lnTo>
                    <a:pt x="72476" y="8762"/>
                  </a:lnTo>
                  <a:lnTo>
                    <a:pt x="66535" y="8762"/>
                  </a:lnTo>
                  <a:lnTo>
                    <a:pt x="57988" y="5981"/>
                  </a:lnTo>
                  <a:lnTo>
                    <a:pt x="51003" y="1663"/>
                  </a:lnTo>
                  <a:lnTo>
                    <a:pt x="49072" y="0"/>
                  </a:lnTo>
                  <a:close/>
                </a:path>
                <a:path w="93979" h="53340">
                  <a:moveTo>
                    <a:pt x="74538" y="11036"/>
                  </a:moveTo>
                  <a:lnTo>
                    <a:pt x="69977" y="11036"/>
                  </a:lnTo>
                  <a:lnTo>
                    <a:pt x="70751" y="11201"/>
                  </a:lnTo>
                  <a:lnTo>
                    <a:pt x="71310" y="11810"/>
                  </a:lnTo>
                  <a:lnTo>
                    <a:pt x="71208" y="12712"/>
                  </a:lnTo>
                  <a:lnTo>
                    <a:pt x="71031" y="13322"/>
                  </a:lnTo>
                  <a:lnTo>
                    <a:pt x="70700" y="26873"/>
                  </a:lnTo>
                  <a:lnTo>
                    <a:pt x="81902" y="30975"/>
                  </a:lnTo>
                  <a:lnTo>
                    <a:pt x="84086" y="31902"/>
                  </a:lnTo>
                  <a:lnTo>
                    <a:pt x="86080" y="31927"/>
                  </a:lnTo>
                  <a:lnTo>
                    <a:pt x="91046" y="29438"/>
                  </a:lnTo>
                  <a:lnTo>
                    <a:pt x="91172" y="28930"/>
                  </a:lnTo>
                  <a:lnTo>
                    <a:pt x="85547" y="28930"/>
                  </a:lnTo>
                  <a:lnTo>
                    <a:pt x="84429" y="28879"/>
                  </a:lnTo>
                  <a:lnTo>
                    <a:pt x="82926" y="28244"/>
                  </a:lnTo>
                  <a:lnTo>
                    <a:pt x="73672" y="24777"/>
                  </a:lnTo>
                  <a:lnTo>
                    <a:pt x="73911" y="14770"/>
                  </a:lnTo>
                  <a:lnTo>
                    <a:pt x="73875" y="13995"/>
                  </a:lnTo>
                  <a:lnTo>
                    <a:pt x="74688" y="11201"/>
                  </a:lnTo>
                  <a:lnTo>
                    <a:pt x="74538" y="11036"/>
                  </a:lnTo>
                  <a:close/>
                </a:path>
                <a:path w="93979" h="53340">
                  <a:moveTo>
                    <a:pt x="91694" y="16484"/>
                  </a:moveTo>
                  <a:lnTo>
                    <a:pt x="86626" y="16484"/>
                  </a:lnTo>
                  <a:lnTo>
                    <a:pt x="88038" y="16776"/>
                  </a:lnTo>
                  <a:lnTo>
                    <a:pt x="90360" y="19392"/>
                  </a:lnTo>
                  <a:lnTo>
                    <a:pt x="89649" y="23215"/>
                  </a:lnTo>
                  <a:lnTo>
                    <a:pt x="89068" y="25298"/>
                  </a:lnTo>
                  <a:lnTo>
                    <a:pt x="88176" y="27622"/>
                  </a:lnTo>
                  <a:lnTo>
                    <a:pt x="85547" y="28930"/>
                  </a:lnTo>
                  <a:lnTo>
                    <a:pt x="91172" y="28930"/>
                  </a:lnTo>
                  <a:lnTo>
                    <a:pt x="92954" y="22224"/>
                  </a:lnTo>
                  <a:lnTo>
                    <a:pt x="93878" y="18999"/>
                  </a:lnTo>
                  <a:lnTo>
                    <a:pt x="91694" y="16484"/>
                  </a:lnTo>
                  <a:close/>
                </a:path>
                <a:path w="93979" h="53340">
                  <a:moveTo>
                    <a:pt x="49281" y="26733"/>
                  </a:moveTo>
                  <a:lnTo>
                    <a:pt x="48869" y="26733"/>
                  </a:lnTo>
                  <a:lnTo>
                    <a:pt x="48327" y="28270"/>
                  </a:lnTo>
                  <a:lnTo>
                    <a:pt x="48158" y="28892"/>
                  </a:lnTo>
                  <a:lnTo>
                    <a:pt x="49281" y="26733"/>
                  </a:lnTo>
                  <a:close/>
                </a:path>
                <a:path w="93979" h="53340">
                  <a:moveTo>
                    <a:pt x="87249" y="13449"/>
                  </a:moveTo>
                  <a:lnTo>
                    <a:pt x="84010" y="13944"/>
                  </a:lnTo>
                  <a:lnTo>
                    <a:pt x="81267" y="14770"/>
                  </a:lnTo>
                  <a:lnTo>
                    <a:pt x="79616" y="16459"/>
                  </a:lnTo>
                  <a:lnTo>
                    <a:pt x="77406" y="16814"/>
                  </a:lnTo>
                  <a:lnTo>
                    <a:pt x="76136" y="16992"/>
                  </a:lnTo>
                  <a:lnTo>
                    <a:pt x="74180" y="17144"/>
                  </a:lnTo>
                  <a:lnTo>
                    <a:pt x="74726" y="20294"/>
                  </a:lnTo>
                  <a:lnTo>
                    <a:pt x="76060" y="22644"/>
                  </a:lnTo>
                  <a:lnTo>
                    <a:pt x="77546" y="24345"/>
                  </a:lnTo>
                  <a:lnTo>
                    <a:pt x="81368" y="24002"/>
                  </a:lnTo>
                  <a:lnTo>
                    <a:pt x="81064" y="23698"/>
                  </a:lnTo>
                  <a:lnTo>
                    <a:pt x="80695" y="23215"/>
                  </a:lnTo>
                  <a:lnTo>
                    <a:pt x="81699" y="22567"/>
                  </a:lnTo>
                  <a:lnTo>
                    <a:pt x="80937" y="21374"/>
                  </a:lnTo>
                  <a:lnTo>
                    <a:pt x="80708" y="20370"/>
                  </a:lnTo>
                  <a:lnTo>
                    <a:pt x="81622" y="17970"/>
                  </a:lnTo>
                  <a:lnTo>
                    <a:pt x="83983" y="16992"/>
                  </a:lnTo>
                  <a:lnTo>
                    <a:pt x="84591" y="16814"/>
                  </a:lnTo>
                  <a:lnTo>
                    <a:pt x="86626" y="16484"/>
                  </a:lnTo>
                  <a:lnTo>
                    <a:pt x="91694" y="16484"/>
                  </a:lnTo>
                  <a:lnTo>
                    <a:pt x="89598" y="14071"/>
                  </a:lnTo>
                  <a:lnTo>
                    <a:pt x="87249" y="13449"/>
                  </a:lnTo>
                  <a:close/>
                </a:path>
                <a:path w="93979" h="53340">
                  <a:moveTo>
                    <a:pt x="73934" y="13793"/>
                  </a:moveTo>
                  <a:lnTo>
                    <a:pt x="73875" y="13995"/>
                  </a:lnTo>
                  <a:lnTo>
                    <a:pt x="73934" y="13793"/>
                  </a:lnTo>
                  <a:close/>
                </a:path>
                <a:path w="93979" h="53340">
                  <a:moveTo>
                    <a:pt x="73994" y="13588"/>
                  </a:moveTo>
                  <a:lnTo>
                    <a:pt x="73934" y="13793"/>
                  </a:lnTo>
                  <a:lnTo>
                    <a:pt x="73994" y="13588"/>
                  </a:lnTo>
                  <a:close/>
                </a:path>
                <a:path w="93979" h="53340">
                  <a:moveTo>
                    <a:pt x="70319" y="7988"/>
                  </a:moveTo>
                  <a:lnTo>
                    <a:pt x="68021" y="8470"/>
                  </a:lnTo>
                  <a:lnTo>
                    <a:pt x="67462" y="8547"/>
                  </a:lnTo>
                  <a:lnTo>
                    <a:pt x="66535" y="8762"/>
                  </a:lnTo>
                  <a:lnTo>
                    <a:pt x="72476" y="8762"/>
                  </a:lnTo>
                  <a:lnTo>
                    <a:pt x="72085" y="8331"/>
                  </a:lnTo>
                  <a:lnTo>
                    <a:pt x="70319" y="7988"/>
                  </a:lnTo>
                  <a:close/>
                </a:path>
              </a:pathLst>
            </a:custGeom>
            <a:solidFill>
              <a:srgbClr val="9DD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0745673" y="529500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40" h="15240">
                  <a:moveTo>
                    <a:pt x="8483" y="14884"/>
                  </a:moveTo>
                  <a:lnTo>
                    <a:pt x="7924" y="14770"/>
                  </a:lnTo>
                  <a:lnTo>
                    <a:pt x="7366" y="14579"/>
                  </a:lnTo>
                  <a:lnTo>
                    <a:pt x="6781" y="14338"/>
                  </a:lnTo>
                  <a:lnTo>
                    <a:pt x="3073" y="12979"/>
                  </a:lnTo>
                  <a:lnTo>
                    <a:pt x="0" y="9309"/>
                  </a:lnTo>
                  <a:lnTo>
                    <a:pt x="1524" y="11315"/>
                  </a:lnTo>
                  <a:lnTo>
                    <a:pt x="4787" y="14935"/>
                  </a:lnTo>
                  <a:lnTo>
                    <a:pt x="8483" y="14884"/>
                  </a:lnTo>
                  <a:close/>
                </a:path>
                <a:path w="15240" h="15240">
                  <a:moveTo>
                    <a:pt x="15176" y="3022"/>
                  </a:moveTo>
                  <a:lnTo>
                    <a:pt x="11315" y="0"/>
                  </a:lnTo>
                  <a:lnTo>
                    <a:pt x="10439" y="12"/>
                  </a:lnTo>
                  <a:lnTo>
                    <a:pt x="9474" y="165"/>
                  </a:lnTo>
                  <a:lnTo>
                    <a:pt x="8750" y="368"/>
                  </a:lnTo>
                  <a:lnTo>
                    <a:pt x="6489" y="1320"/>
                  </a:lnTo>
                  <a:lnTo>
                    <a:pt x="5575" y="3721"/>
                  </a:lnTo>
                  <a:lnTo>
                    <a:pt x="5791" y="4724"/>
                  </a:lnTo>
                  <a:lnTo>
                    <a:pt x="6565" y="5930"/>
                  </a:lnTo>
                  <a:lnTo>
                    <a:pt x="5067" y="6883"/>
                  </a:lnTo>
                  <a:lnTo>
                    <a:pt x="5321" y="7226"/>
                  </a:lnTo>
                  <a:lnTo>
                    <a:pt x="5537" y="7493"/>
                  </a:lnTo>
                  <a:lnTo>
                    <a:pt x="5321" y="7226"/>
                  </a:lnTo>
                  <a:lnTo>
                    <a:pt x="4330" y="7353"/>
                  </a:lnTo>
                  <a:lnTo>
                    <a:pt x="4102" y="7493"/>
                  </a:lnTo>
                  <a:lnTo>
                    <a:pt x="2311" y="7594"/>
                  </a:lnTo>
                  <a:lnTo>
                    <a:pt x="4775" y="10464"/>
                  </a:lnTo>
                  <a:lnTo>
                    <a:pt x="7645" y="11544"/>
                  </a:lnTo>
                  <a:lnTo>
                    <a:pt x="9194" y="12204"/>
                  </a:lnTo>
                  <a:lnTo>
                    <a:pt x="10414" y="12280"/>
                  </a:lnTo>
                  <a:lnTo>
                    <a:pt x="13042" y="10985"/>
                  </a:lnTo>
                  <a:lnTo>
                    <a:pt x="13931" y="8636"/>
                  </a:lnTo>
                  <a:lnTo>
                    <a:pt x="14312" y="7226"/>
                  </a:lnTo>
                  <a:lnTo>
                    <a:pt x="14528" y="6489"/>
                  </a:lnTo>
                  <a:lnTo>
                    <a:pt x="15176" y="3022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813630" y="535508"/>
              <a:ext cx="11620" cy="12103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601427" y="482343"/>
              <a:ext cx="284635" cy="55767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625746" y="981849"/>
              <a:ext cx="6299" cy="2425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609193" y="930335"/>
              <a:ext cx="73444" cy="78236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617961" y="980769"/>
              <a:ext cx="27698" cy="1494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596599" y="889110"/>
              <a:ext cx="297717" cy="12055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92638" y="560603"/>
              <a:ext cx="32054" cy="6565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0438293" y="523908"/>
              <a:ext cx="35560" cy="29845"/>
            </a:xfrm>
            <a:custGeom>
              <a:avLst/>
              <a:gdLst/>
              <a:ahLst/>
              <a:cxnLst/>
              <a:rect l="l" t="t" r="r" b="b"/>
              <a:pathLst>
                <a:path w="35559" h="29845">
                  <a:moveTo>
                    <a:pt x="14287" y="0"/>
                  </a:moveTo>
                  <a:lnTo>
                    <a:pt x="13601" y="165"/>
                  </a:lnTo>
                  <a:lnTo>
                    <a:pt x="13243" y="546"/>
                  </a:lnTo>
                  <a:lnTo>
                    <a:pt x="13246" y="1981"/>
                  </a:lnTo>
                  <a:lnTo>
                    <a:pt x="13365" y="3721"/>
                  </a:lnTo>
                  <a:lnTo>
                    <a:pt x="13639" y="14973"/>
                  </a:lnTo>
                  <a:lnTo>
                    <a:pt x="3822" y="19367"/>
                  </a:lnTo>
                  <a:lnTo>
                    <a:pt x="2552" y="19875"/>
                  </a:lnTo>
                  <a:lnTo>
                    <a:pt x="787" y="20472"/>
                  </a:lnTo>
                  <a:lnTo>
                    <a:pt x="0" y="20599"/>
                  </a:lnTo>
                  <a:lnTo>
                    <a:pt x="2806" y="21666"/>
                  </a:lnTo>
                  <a:lnTo>
                    <a:pt x="10960" y="24968"/>
                  </a:lnTo>
                  <a:lnTo>
                    <a:pt x="17741" y="29540"/>
                  </a:lnTo>
                  <a:lnTo>
                    <a:pt x="27711" y="28816"/>
                  </a:lnTo>
                  <a:lnTo>
                    <a:pt x="34836" y="16840"/>
                  </a:lnTo>
                  <a:lnTo>
                    <a:pt x="35039" y="16560"/>
                  </a:lnTo>
                  <a:lnTo>
                    <a:pt x="35331" y="16078"/>
                  </a:lnTo>
                  <a:lnTo>
                    <a:pt x="33972" y="13271"/>
                  </a:lnTo>
                  <a:lnTo>
                    <a:pt x="33362" y="11531"/>
                  </a:lnTo>
                  <a:lnTo>
                    <a:pt x="33210" y="11176"/>
                  </a:lnTo>
                  <a:lnTo>
                    <a:pt x="28346" y="3721"/>
                  </a:lnTo>
                  <a:lnTo>
                    <a:pt x="20510" y="1270"/>
                  </a:lnTo>
                  <a:lnTo>
                    <a:pt x="17272" y="546"/>
                  </a:lnTo>
                  <a:lnTo>
                    <a:pt x="14287" y="0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0428783" y="512848"/>
              <a:ext cx="93980" cy="53340"/>
            </a:xfrm>
            <a:custGeom>
              <a:avLst/>
              <a:gdLst/>
              <a:ahLst/>
              <a:cxnLst/>
              <a:rect l="l" t="t" r="r" b="b"/>
              <a:pathLst>
                <a:path w="93979" h="53340">
                  <a:moveTo>
                    <a:pt x="70448" y="26733"/>
                  </a:moveTo>
                  <a:lnTo>
                    <a:pt x="45008" y="26733"/>
                  </a:lnTo>
                  <a:lnTo>
                    <a:pt x="45587" y="28270"/>
                  </a:lnTo>
                  <a:lnTo>
                    <a:pt x="46050" y="29895"/>
                  </a:lnTo>
                  <a:lnTo>
                    <a:pt x="66421" y="51727"/>
                  </a:lnTo>
                  <a:lnTo>
                    <a:pt x="69187" y="52330"/>
                  </a:lnTo>
                  <a:lnTo>
                    <a:pt x="75880" y="52970"/>
                  </a:lnTo>
                  <a:lnTo>
                    <a:pt x="84657" y="52140"/>
                  </a:lnTo>
                  <a:lnTo>
                    <a:pt x="89121" y="50317"/>
                  </a:lnTo>
                  <a:lnTo>
                    <a:pt x="77010" y="50304"/>
                  </a:lnTo>
                  <a:lnTo>
                    <a:pt x="72021" y="49758"/>
                  </a:lnTo>
                  <a:lnTo>
                    <a:pt x="85727" y="49758"/>
                  </a:lnTo>
                  <a:lnTo>
                    <a:pt x="91592" y="46316"/>
                  </a:lnTo>
                  <a:lnTo>
                    <a:pt x="86851" y="45205"/>
                  </a:lnTo>
                  <a:lnTo>
                    <a:pt x="80438" y="41448"/>
                  </a:lnTo>
                  <a:lnTo>
                    <a:pt x="73525" y="33492"/>
                  </a:lnTo>
                  <a:lnTo>
                    <a:pt x="70448" y="26733"/>
                  </a:lnTo>
                  <a:close/>
                </a:path>
                <a:path w="93979" h="53340">
                  <a:moveTo>
                    <a:pt x="66217" y="51688"/>
                  </a:moveTo>
                  <a:lnTo>
                    <a:pt x="66394" y="51727"/>
                  </a:lnTo>
                  <a:lnTo>
                    <a:pt x="66217" y="51688"/>
                  </a:lnTo>
                  <a:close/>
                </a:path>
                <a:path w="93979" h="53340">
                  <a:moveTo>
                    <a:pt x="92303" y="45885"/>
                  </a:moveTo>
                  <a:lnTo>
                    <a:pt x="85432" y="50266"/>
                  </a:lnTo>
                  <a:lnTo>
                    <a:pt x="77190" y="50317"/>
                  </a:lnTo>
                  <a:lnTo>
                    <a:pt x="89121" y="50317"/>
                  </a:lnTo>
                  <a:lnTo>
                    <a:pt x="93878" y="48374"/>
                  </a:lnTo>
                  <a:lnTo>
                    <a:pt x="93586" y="47853"/>
                  </a:lnTo>
                  <a:lnTo>
                    <a:pt x="92887" y="46748"/>
                  </a:lnTo>
                  <a:lnTo>
                    <a:pt x="93428" y="46380"/>
                  </a:lnTo>
                  <a:lnTo>
                    <a:pt x="92633" y="46380"/>
                  </a:lnTo>
                  <a:lnTo>
                    <a:pt x="92303" y="45885"/>
                  </a:lnTo>
                  <a:close/>
                </a:path>
                <a:path w="93979" h="53340">
                  <a:moveTo>
                    <a:pt x="77070" y="50304"/>
                  </a:moveTo>
                  <a:close/>
                </a:path>
                <a:path w="93979" h="53340">
                  <a:moveTo>
                    <a:pt x="85727" y="49758"/>
                  </a:moveTo>
                  <a:lnTo>
                    <a:pt x="72021" y="49758"/>
                  </a:lnTo>
                  <a:lnTo>
                    <a:pt x="77070" y="50304"/>
                  </a:lnTo>
                  <a:lnTo>
                    <a:pt x="84861" y="50266"/>
                  </a:lnTo>
                  <a:lnTo>
                    <a:pt x="85727" y="49758"/>
                  </a:lnTo>
                  <a:close/>
                </a:path>
                <a:path w="93979" h="53340">
                  <a:moveTo>
                    <a:pt x="93484" y="46342"/>
                  </a:moveTo>
                  <a:lnTo>
                    <a:pt x="93179" y="46380"/>
                  </a:lnTo>
                  <a:lnTo>
                    <a:pt x="93428" y="46380"/>
                  </a:lnTo>
                  <a:close/>
                </a:path>
                <a:path w="93979" h="53340">
                  <a:moveTo>
                    <a:pt x="6629" y="13449"/>
                  </a:moveTo>
                  <a:lnTo>
                    <a:pt x="4279" y="14071"/>
                  </a:lnTo>
                  <a:lnTo>
                    <a:pt x="0" y="18999"/>
                  </a:lnTo>
                  <a:lnTo>
                    <a:pt x="1803" y="25298"/>
                  </a:lnTo>
                  <a:lnTo>
                    <a:pt x="2832" y="29438"/>
                  </a:lnTo>
                  <a:lnTo>
                    <a:pt x="7797" y="31927"/>
                  </a:lnTo>
                  <a:lnTo>
                    <a:pt x="9821" y="31889"/>
                  </a:lnTo>
                  <a:lnTo>
                    <a:pt x="11976" y="30975"/>
                  </a:lnTo>
                  <a:lnTo>
                    <a:pt x="17559" y="28930"/>
                  </a:lnTo>
                  <a:lnTo>
                    <a:pt x="8331" y="28930"/>
                  </a:lnTo>
                  <a:lnTo>
                    <a:pt x="5702" y="27622"/>
                  </a:lnTo>
                  <a:lnTo>
                    <a:pt x="4810" y="25298"/>
                  </a:lnTo>
                  <a:lnTo>
                    <a:pt x="4228" y="23215"/>
                  </a:lnTo>
                  <a:lnTo>
                    <a:pt x="3517" y="19392"/>
                  </a:lnTo>
                  <a:lnTo>
                    <a:pt x="5769" y="16814"/>
                  </a:lnTo>
                  <a:lnTo>
                    <a:pt x="7251" y="16484"/>
                  </a:lnTo>
                  <a:lnTo>
                    <a:pt x="14412" y="16484"/>
                  </a:lnTo>
                  <a:lnTo>
                    <a:pt x="14262" y="16459"/>
                  </a:lnTo>
                  <a:lnTo>
                    <a:pt x="12611" y="14770"/>
                  </a:lnTo>
                  <a:lnTo>
                    <a:pt x="9867" y="13944"/>
                  </a:lnTo>
                  <a:lnTo>
                    <a:pt x="6629" y="13449"/>
                  </a:lnTo>
                  <a:close/>
                </a:path>
                <a:path w="93979" h="53340">
                  <a:moveTo>
                    <a:pt x="22848" y="13588"/>
                  </a:moveTo>
                  <a:lnTo>
                    <a:pt x="19939" y="13588"/>
                  </a:lnTo>
                  <a:lnTo>
                    <a:pt x="20002" y="13995"/>
                  </a:lnTo>
                  <a:lnTo>
                    <a:pt x="19967" y="14770"/>
                  </a:lnTo>
                  <a:lnTo>
                    <a:pt x="20205" y="24777"/>
                  </a:lnTo>
                  <a:lnTo>
                    <a:pt x="10883" y="28270"/>
                  </a:lnTo>
                  <a:lnTo>
                    <a:pt x="9448" y="28879"/>
                  </a:lnTo>
                  <a:lnTo>
                    <a:pt x="8331" y="28930"/>
                  </a:lnTo>
                  <a:lnTo>
                    <a:pt x="17559" y="28930"/>
                  </a:lnTo>
                  <a:lnTo>
                    <a:pt x="23177" y="26873"/>
                  </a:lnTo>
                  <a:lnTo>
                    <a:pt x="22848" y="13588"/>
                  </a:lnTo>
                  <a:close/>
                </a:path>
                <a:path w="93979" h="53340">
                  <a:moveTo>
                    <a:pt x="65927" y="11036"/>
                  </a:moveTo>
                  <a:lnTo>
                    <a:pt x="23901" y="11036"/>
                  </a:lnTo>
                  <a:lnTo>
                    <a:pt x="25349" y="11341"/>
                  </a:lnTo>
                  <a:lnTo>
                    <a:pt x="36664" y="12966"/>
                  </a:lnTo>
                  <a:lnTo>
                    <a:pt x="42722" y="22224"/>
                  </a:lnTo>
                  <a:lnTo>
                    <a:pt x="43764" y="25133"/>
                  </a:lnTo>
                  <a:lnTo>
                    <a:pt x="45720" y="28892"/>
                  </a:lnTo>
                  <a:lnTo>
                    <a:pt x="45516" y="28143"/>
                  </a:lnTo>
                  <a:lnTo>
                    <a:pt x="45008" y="26733"/>
                  </a:lnTo>
                  <a:lnTo>
                    <a:pt x="70448" y="26733"/>
                  </a:lnTo>
                  <a:lnTo>
                    <a:pt x="67284" y="19786"/>
                  </a:lnTo>
                  <a:lnTo>
                    <a:pt x="66458" y="12026"/>
                  </a:lnTo>
                  <a:lnTo>
                    <a:pt x="65927" y="11036"/>
                  </a:lnTo>
                  <a:close/>
                </a:path>
                <a:path w="93979" h="53340">
                  <a:moveTo>
                    <a:pt x="16199" y="16776"/>
                  </a:moveTo>
                  <a:lnTo>
                    <a:pt x="9156" y="16776"/>
                  </a:lnTo>
                  <a:lnTo>
                    <a:pt x="9334" y="16814"/>
                  </a:lnTo>
                  <a:lnTo>
                    <a:pt x="9982" y="17017"/>
                  </a:lnTo>
                  <a:lnTo>
                    <a:pt x="12255" y="17970"/>
                  </a:lnTo>
                  <a:lnTo>
                    <a:pt x="13169" y="20370"/>
                  </a:lnTo>
                  <a:lnTo>
                    <a:pt x="12941" y="21374"/>
                  </a:lnTo>
                  <a:lnTo>
                    <a:pt x="12398" y="22224"/>
                  </a:lnTo>
                  <a:lnTo>
                    <a:pt x="12297" y="22644"/>
                  </a:lnTo>
                  <a:lnTo>
                    <a:pt x="13182" y="23215"/>
                  </a:lnTo>
                  <a:lnTo>
                    <a:pt x="12814" y="23698"/>
                  </a:lnTo>
                  <a:lnTo>
                    <a:pt x="12509" y="24002"/>
                  </a:lnTo>
                  <a:lnTo>
                    <a:pt x="16344" y="24345"/>
                  </a:lnTo>
                  <a:lnTo>
                    <a:pt x="17818" y="22644"/>
                  </a:lnTo>
                  <a:lnTo>
                    <a:pt x="19151" y="20294"/>
                  </a:lnTo>
                  <a:lnTo>
                    <a:pt x="19697" y="17144"/>
                  </a:lnTo>
                  <a:lnTo>
                    <a:pt x="17741" y="16992"/>
                  </a:lnTo>
                  <a:lnTo>
                    <a:pt x="16199" y="16776"/>
                  </a:lnTo>
                  <a:close/>
                </a:path>
                <a:path w="93979" h="53340">
                  <a:moveTo>
                    <a:pt x="9230" y="16798"/>
                  </a:moveTo>
                  <a:close/>
                </a:path>
                <a:path w="93979" h="53340">
                  <a:moveTo>
                    <a:pt x="14412" y="16484"/>
                  </a:moveTo>
                  <a:lnTo>
                    <a:pt x="7251" y="16484"/>
                  </a:lnTo>
                  <a:lnTo>
                    <a:pt x="9230" y="16798"/>
                  </a:lnTo>
                  <a:lnTo>
                    <a:pt x="16199" y="16776"/>
                  </a:lnTo>
                  <a:lnTo>
                    <a:pt x="14412" y="16484"/>
                  </a:lnTo>
                  <a:close/>
                </a:path>
                <a:path w="93979" h="53340">
                  <a:moveTo>
                    <a:pt x="19943" y="13793"/>
                  </a:moveTo>
                  <a:lnTo>
                    <a:pt x="19948" y="13995"/>
                  </a:lnTo>
                  <a:lnTo>
                    <a:pt x="19943" y="13793"/>
                  </a:lnTo>
                  <a:close/>
                </a:path>
                <a:path w="93979" h="53340">
                  <a:moveTo>
                    <a:pt x="23558" y="7988"/>
                  </a:moveTo>
                  <a:lnTo>
                    <a:pt x="21793" y="8331"/>
                  </a:lnTo>
                  <a:lnTo>
                    <a:pt x="19339" y="11036"/>
                  </a:lnTo>
                  <a:lnTo>
                    <a:pt x="19230" y="11341"/>
                  </a:lnTo>
                  <a:lnTo>
                    <a:pt x="19943" y="13793"/>
                  </a:lnTo>
                  <a:lnTo>
                    <a:pt x="19939" y="13588"/>
                  </a:lnTo>
                  <a:lnTo>
                    <a:pt x="22848" y="13588"/>
                  </a:lnTo>
                  <a:lnTo>
                    <a:pt x="22743" y="12966"/>
                  </a:lnTo>
                  <a:lnTo>
                    <a:pt x="22669" y="12712"/>
                  </a:lnTo>
                  <a:lnTo>
                    <a:pt x="22567" y="11810"/>
                  </a:lnTo>
                  <a:lnTo>
                    <a:pt x="23126" y="11201"/>
                  </a:lnTo>
                  <a:lnTo>
                    <a:pt x="23901" y="11036"/>
                  </a:lnTo>
                  <a:lnTo>
                    <a:pt x="65927" y="11036"/>
                  </a:lnTo>
                  <a:lnTo>
                    <a:pt x="64706" y="8762"/>
                  </a:lnTo>
                  <a:lnTo>
                    <a:pt x="27343" y="8762"/>
                  </a:lnTo>
                  <a:lnTo>
                    <a:pt x="26416" y="8547"/>
                  </a:lnTo>
                  <a:lnTo>
                    <a:pt x="25857" y="8470"/>
                  </a:lnTo>
                  <a:lnTo>
                    <a:pt x="23558" y="7988"/>
                  </a:lnTo>
                  <a:close/>
                </a:path>
                <a:path w="93979" h="53340">
                  <a:moveTo>
                    <a:pt x="44805" y="0"/>
                  </a:moveTo>
                  <a:lnTo>
                    <a:pt x="42875" y="1663"/>
                  </a:lnTo>
                  <a:lnTo>
                    <a:pt x="35890" y="5981"/>
                  </a:lnTo>
                  <a:lnTo>
                    <a:pt x="27343" y="8762"/>
                  </a:lnTo>
                  <a:lnTo>
                    <a:pt x="64706" y="8762"/>
                  </a:lnTo>
                  <a:lnTo>
                    <a:pt x="64012" y="7470"/>
                  </a:lnTo>
                  <a:lnTo>
                    <a:pt x="57992" y="4348"/>
                  </a:lnTo>
                  <a:lnTo>
                    <a:pt x="46443" y="888"/>
                  </a:lnTo>
                  <a:lnTo>
                    <a:pt x="44805" y="0"/>
                  </a:lnTo>
                  <a:close/>
                </a:path>
              </a:pathLst>
            </a:custGeom>
            <a:solidFill>
              <a:srgbClr val="9DD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0432339" y="529500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40" h="15240">
                  <a:moveTo>
                    <a:pt x="12865" y="7594"/>
                  </a:moveTo>
                  <a:lnTo>
                    <a:pt x="12001" y="7493"/>
                  </a:lnTo>
                  <a:lnTo>
                    <a:pt x="11137" y="7391"/>
                  </a:lnTo>
                  <a:lnTo>
                    <a:pt x="10845" y="7353"/>
                  </a:lnTo>
                  <a:lnTo>
                    <a:pt x="9842" y="7239"/>
                  </a:lnTo>
                  <a:lnTo>
                    <a:pt x="10109" y="6883"/>
                  </a:lnTo>
                  <a:lnTo>
                    <a:pt x="8610" y="5930"/>
                  </a:lnTo>
                  <a:lnTo>
                    <a:pt x="9385" y="4724"/>
                  </a:lnTo>
                  <a:lnTo>
                    <a:pt x="3860" y="0"/>
                  </a:lnTo>
                  <a:lnTo>
                    <a:pt x="3073" y="165"/>
                  </a:lnTo>
                  <a:lnTo>
                    <a:pt x="2387" y="457"/>
                  </a:lnTo>
                  <a:lnTo>
                    <a:pt x="1778" y="838"/>
                  </a:lnTo>
                  <a:lnTo>
                    <a:pt x="1270" y="1244"/>
                  </a:lnTo>
                  <a:lnTo>
                    <a:pt x="0" y="3022"/>
                  </a:lnTo>
                  <a:lnTo>
                    <a:pt x="647" y="6489"/>
                  </a:lnTo>
                  <a:lnTo>
                    <a:pt x="1028" y="7797"/>
                  </a:lnTo>
                  <a:lnTo>
                    <a:pt x="1244" y="8636"/>
                  </a:lnTo>
                  <a:lnTo>
                    <a:pt x="2133" y="10985"/>
                  </a:lnTo>
                  <a:lnTo>
                    <a:pt x="4762" y="12280"/>
                  </a:lnTo>
                  <a:lnTo>
                    <a:pt x="5880" y="12242"/>
                  </a:lnTo>
                  <a:lnTo>
                    <a:pt x="7531" y="11544"/>
                  </a:lnTo>
                  <a:lnTo>
                    <a:pt x="10401" y="10464"/>
                  </a:lnTo>
                  <a:lnTo>
                    <a:pt x="12865" y="7594"/>
                  </a:lnTo>
                  <a:close/>
                </a:path>
                <a:path w="15240" h="15240">
                  <a:moveTo>
                    <a:pt x="15189" y="9309"/>
                  </a:moveTo>
                  <a:lnTo>
                    <a:pt x="12103" y="12979"/>
                  </a:lnTo>
                  <a:lnTo>
                    <a:pt x="8394" y="14338"/>
                  </a:lnTo>
                  <a:lnTo>
                    <a:pt x="7810" y="14579"/>
                  </a:lnTo>
                  <a:lnTo>
                    <a:pt x="7251" y="14770"/>
                  </a:lnTo>
                  <a:lnTo>
                    <a:pt x="6692" y="14884"/>
                  </a:lnTo>
                  <a:lnTo>
                    <a:pt x="10388" y="14935"/>
                  </a:lnTo>
                  <a:lnTo>
                    <a:pt x="13652" y="11315"/>
                  </a:lnTo>
                  <a:lnTo>
                    <a:pt x="15189" y="9309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367949" y="535508"/>
              <a:ext cx="11621" cy="12103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307134" y="482343"/>
              <a:ext cx="284636" cy="557671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561142" y="981849"/>
              <a:ext cx="6299" cy="2425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510559" y="930335"/>
              <a:ext cx="73444" cy="78236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547540" y="980769"/>
              <a:ext cx="27686" cy="14947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10586782" y="421251"/>
              <a:ext cx="19685" cy="19685"/>
            </a:xfrm>
            <a:custGeom>
              <a:avLst/>
              <a:gdLst/>
              <a:ahLst/>
              <a:cxnLst/>
              <a:rect l="l" t="t" r="r" b="b"/>
              <a:pathLst>
                <a:path w="19684" h="19684">
                  <a:moveTo>
                    <a:pt x="15240" y="0"/>
                  </a:moveTo>
                  <a:lnTo>
                    <a:pt x="9817" y="0"/>
                  </a:lnTo>
                  <a:lnTo>
                    <a:pt x="4394" y="0"/>
                  </a:lnTo>
                  <a:lnTo>
                    <a:pt x="0" y="4292"/>
                  </a:lnTo>
                  <a:lnTo>
                    <a:pt x="0" y="14859"/>
                  </a:lnTo>
                  <a:lnTo>
                    <a:pt x="4394" y="19151"/>
                  </a:lnTo>
                  <a:lnTo>
                    <a:pt x="15240" y="19151"/>
                  </a:lnTo>
                  <a:lnTo>
                    <a:pt x="19634" y="14859"/>
                  </a:lnTo>
                  <a:lnTo>
                    <a:pt x="19634" y="4292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0482631" y="426389"/>
              <a:ext cx="121920" cy="81915"/>
            </a:xfrm>
            <a:custGeom>
              <a:avLst/>
              <a:gdLst/>
              <a:ahLst/>
              <a:cxnLst/>
              <a:rect l="l" t="t" r="r" b="b"/>
              <a:pathLst>
                <a:path w="121920" h="81915">
                  <a:moveTo>
                    <a:pt x="9258" y="80327"/>
                  </a:moveTo>
                  <a:lnTo>
                    <a:pt x="5791" y="67056"/>
                  </a:lnTo>
                  <a:lnTo>
                    <a:pt x="3810" y="65557"/>
                  </a:lnTo>
                  <a:lnTo>
                    <a:pt x="1879" y="63906"/>
                  </a:lnTo>
                  <a:lnTo>
                    <a:pt x="0" y="62077"/>
                  </a:lnTo>
                  <a:lnTo>
                    <a:pt x="2324" y="78473"/>
                  </a:lnTo>
                  <a:lnTo>
                    <a:pt x="9258" y="80327"/>
                  </a:lnTo>
                  <a:close/>
                </a:path>
                <a:path w="121920" h="81915">
                  <a:moveTo>
                    <a:pt x="23342" y="81813"/>
                  </a:moveTo>
                  <a:lnTo>
                    <a:pt x="22161" y="79984"/>
                  </a:lnTo>
                  <a:lnTo>
                    <a:pt x="20726" y="77685"/>
                  </a:lnTo>
                  <a:lnTo>
                    <a:pt x="19177" y="75006"/>
                  </a:lnTo>
                  <a:lnTo>
                    <a:pt x="14960" y="73101"/>
                  </a:lnTo>
                  <a:lnTo>
                    <a:pt x="10693" y="70675"/>
                  </a:lnTo>
                  <a:lnTo>
                    <a:pt x="6578" y="67640"/>
                  </a:lnTo>
                  <a:lnTo>
                    <a:pt x="7404" y="69557"/>
                  </a:lnTo>
                  <a:lnTo>
                    <a:pt x="21475" y="81610"/>
                  </a:lnTo>
                  <a:lnTo>
                    <a:pt x="23342" y="81813"/>
                  </a:lnTo>
                  <a:close/>
                </a:path>
                <a:path w="121920" h="81915">
                  <a:moveTo>
                    <a:pt x="118503" y="1981"/>
                  </a:moveTo>
                  <a:lnTo>
                    <a:pt x="116471" y="0"/>
                  </a:lnTo>
                  <a:lnTo>
                    <a:pt x="113957" y="0"/>
                  </a:lnTo>
                  <a:lnTo>
                    <a:pt x="111442" y="0"/>
                  </a:lnTo>
                  <a:lnTo>
                    <a:pt x="109410" y="1981"/>
                  </a:lnTo>
                  <a:lnTo>
                    <a:pt x="109410" y="6883"/>
                  </a:lnTo>
                  <a:lnTo>
                    <a:pt x="111442" y="8877"/>
                  </a:lnTo>
                  <a:lnTo>
                    <a:pt x="116471" y="8877"/>
                  </a:lnTo>
                  <a:lnTo>
                    <a:pt x="118503" y="6883"/>
                  </a:lnTo>
                  <a:lnTo>
                    <a:pt x="118503" y="1981"/>
                  </a:lnTo>
                  <a:close/>
                </a:path>
                <a:path w="121920" h="81915">
                  <a:moveTo>
                    <a:pt x="121805" y="22009"/>
                  </a:moveTo>
                  <a:lnTo>
                    <a:pt x="119405" y="23037"/>
                  </a:lnTo>
                  <a:lnTo>
                    <a:pt x="116751" y="23596"/>
                  </a:lnTo>
                  <a:lnTo>
                    <a:pt x="111290" y="23596"/>
                  </a:lnTo>
                  <a:lnTo>
                    <a:pt x="108737" y="23075"/>
                  </a:lnTo>
                  <a:lnTo>
                    <a:pt x="106413" y="22136"/>
                  </a:lnTo>
                  <a:lnTo>
                    <a:pt x="106832" y="33083"/>
                  </a:lnTo>
                  <a:lnTo>
                    <a:pt x="107505" y="55041"/>
                  </a:lnTo>
                  <a:lnTo>
                    <a:pt x="109245" y="54889"/>
                  </a:lnTo>
                  <a:lnTo>
                    <a:pt x="108978" y="53886"/>
                  </a:lnTo>
                  <a:lnTo>
                    <a:pt x="108699" y="53886"/>
                  </a:lnTo>
                  <a:lnTo>
                    <a:pt x="108940" y="53733"/>
                  </a:lnTo>
                  <a:lnTo>
                    <a:pt x="113931" y="51523"/>
                  </a:lnTo>
                  <a:lnTo>
                    <a:pt x="118389" y="52971"/>
                  </a:lnTo>
                  <a:lnTo>
                    <a:pt x="119926" y="53619"/>
                  </a:lnTo>
                  <a:lnTo>
                    <a:pt x="120154" y="51523"/>
                  </a:lnTo>
                  <a:lnTo>
                    <a:pt x="120815" y="45389"/>
                  </a:lnTo>
                  <a:lnTo>
                    <a:pt x="121373" y="37934"/>
                  </a:lnTo>
                  <a:lnTo>
                    <a:pt x="121678" y="30429"/>
                  </a:lnTo>
                  <a:lnTo>
                    <a:pt x="121780" y="23596"/>
                  </a:lnTo>
                  <a:lnTo>
                    <a:pt x="121805" y="22009"/>
                  </a:lnTo>
                  <a:close/>
                </a:path>
              </a:pathLst>
            </a:custGeom>
            <a:solidFill>
              <a:srgbClr val="FAC6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0593273" y="452907"/>
              <a:ext cx="8255" cy="19050"/>
            </a:xfrm>
            <a:custGeom>
              <a:avLst/>
              <a:gdLst/>
              <a:ahLst/>
              <a:cxnLst/>
              <a:rect l="l" t="t" r="r" b="b"/>
              <a:pathLst>
                <a:path w="8254" h="19050">
                  <a:moveTo>
                    <a:pt x="7124" y="5156"/>
                  </a:moveTo>
                  <a:lnTo>
                    <a:pt x="6489" y="4178"/>
                  </a:lnTo>
                  <a:lnTo>
                    <a:pt x="6870" y="2933"/>
                  </a:lnTo>
                  <a:lnTo>
                    <a:pt x="6438" y="1587"/>
                  </a:lnTo>
                  <a:lnTo>
                    <a:pt x="3860" y="0"/>
                  </a:lnTo>
                  <a:lnTo>
                    <a:pt x="1841" y="457"/>
                  </a:lnTo>
                  <a:lnTo>
                    <a:pt x="12" y="3009"/>
                  </a:lnTo>
                  <a:lnTo>
                    <a:pt x="0" y="4343"/>
                  </a:lnTo>
                  <a:lnTo>
                    <a:pt x="635" y="5321"/>
                  </a:lnTo>
                  <a:lnTo>
                    <a:pt x="254" y="6565"/>
                  </a:lnTo>
                  <a:lnTo>
                    <a:pt x="685" y="7912"/>
                  </a:lnTo>
                  <a:lnTo>
                    <a:pt x="1968" y="8699"/>
                  </a:lnTo>
                  <a:lnTo>
                    <a:pt x="2273" y="8839"/>
                  </a:lnTo>
                  <a:lnTo>
                    <a:pt x="3111" y="8470"/>
                  </a:lnTo>
                  <a:lnTo>
                    <a:pt x="4064" y="8420"/>
                  </a:lnTo>
                  <a:lnTo>
                    <a:pt x="4914" y="8750"/>
                  </a:lnTo>
                  <a:lnTo>
                    <a:pt x="5461" y="8496"/>
                  </a:lnTo>
                  <a:lnTo>
                    <a:pt x="5956" y="8102"/>
                  </a:lnTo>
                  <a:lnTo>
                    <a:pt x="7112" y="6489"/>
                  </a:lnTo>
                  <a:lnTo>
                    <a:pt x="7124" y="5156"/>
                  </a:lnTo>
                  <a:close/>
                </a:path>
                <a:path w="8254" h="19050">
                  <a:moveTo>
                    <a:pt x="7810" y="15113"/>
                  </a:moveTo>
                  <a:lnTo>
                    <a:pt x="7696" y="13462"/>
                  </a:lnTo>
                  <a:lnTo>
                    <a:pt x="6705" y="12420"/>
                  </a:lnTo>
                  <a:lnTo>
                    <a:pt x="6604" y="12788"/>
                  </a:lnTo>
                  <a:lnTo>
                    <a:pt x="6426" y="13144"/>
                  </a:lnTo>
                  <a:lnTo>
                    <a:pt x="5092" y="14998"/>
                  </a:lnTo>
                  <a:lnTo>
                    <a:pt x="2971" y="15481"/>
                  </a:lnTo>
                  <a:lnTo>
                    <a:pt x="1244" y="14414"/>
                  </a:lnTo>
                  <a:lnTo>
                    <a:pt x="1054" y="14262"/>
                  </a:lnTo>
                  <a:lnTo>
                    <a:pt x="889" y="14084"/>
                  </a:lnTo>
                  <a:lnTo>
                    <a:pt x="508" y="15379"/>
                  </a:lnTo>
                  <a:lnTo>
                    <a:pt x="965" y="16764"/>
                  </a:lnTo>
                  <a:lnTo>
                    <a:pt x="3657" y="18440"/>
                  </a:lnTo>
                  <a:lnTo>
                    <a:pt x="5778" y="17957"/>
                  </a:lnTo>
                  <a:lnTo>
                    <a:pt x="7810" y="15113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2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0298880" y="563167"/>
              <a:ext cx="451967" cy="446502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10592892" y="460971"/>
              <a:ext cx="8255" cy="18415"/>
            </a:xfrm>
            <a:custGeom>
              <a:avLst/>
              <a:gdLst/>
              <a:ahLst/>
              <a:cxnLst/>
              <a:rect l="l" t="t" r="r" b="b"/>
              <a:pathLst>
                <a:path w="8254" h="18415">
                  <a:moveTo>
                    <a:pt x="7658" y="3873"/>
                  </a:moveTo>
                  <a:lnTo>
                    <a:pt x="7327" y="1879"/>
                  </a:lnTo>
                  <a:lnTo>
                    <a:pt x="5816" y="939"/>
                  </a:lnTo>
                  <a:lnTo>
                    <a:pt x="4305" y="0"/>
                  </a:lnTo>
                  <a:lnTo>
                    <a:pt x="2184" y="482"/>
                  </a:lnTo>
                  <a:lnTo>
                    <a:pt x="0" y="3556"/>
                  </a:lnTo>
                  <a:lnTo>
                    <a:pt x="330" y="5549"/>
                  </a:lnTo>
                  <a:lnTo>
                    <a:pt x="3352" y="7429"/>
                  </a:lnTo>
                  <a:lnTo>
                    <a:pt x="5461" y="6946"/>
                  </a:lnTo>
                  <a:lnTo>
                    <a:pt x="7658" y="3873"/>
                  </a:lnTo>
                  <a:close/>
                </a:path>
                <a:path w="8254" h="18415">
                  <a:moveTo>
                    <a:pt x="7912" y="15214"/>
                  </a:moveTo>
                  <a:lnTo>
                    <a:pt x="7289" y="14147"/>
                  </a:lnTo>
                  <a:lnTo>
                    <a:pt x="7645" y="12814"/>
                  </a:lnTo>
                  <a:lnTo>
                    <a:pt x="7150" y="11404"/>
                  </a:lnTo>
                  <a:lnTo>
                    <a:pt x="4356" y="9677"/>
                  </a:lnTo>
                  <a:lnTo>
                    <a:pt x="2133" y="10185"/>
                  </a:lnTo>
                  <a:lnTo>
                    <a:pt x="139" y="12941"/>
                  </a:lnTo>
                  <a:lnTo>
                    <a:pt x="88" y="14363"/>
                  </a:lnTo>
                  <a:lnTo>
                    <a:pt x="723" y="15430"/>
                  </a:lnTo>
                  <a:lnTo>
                    <a:pt x="457" y="16459"/>
                  </a:lnTo>
                  <a:lnTo>
                    <a:pt x="685" y="17538"/>
                  </a:lnTo>
                  <a:lnTo>
                    <a:pt x="1371" y="18313"/>
                  </a:lnTo>
                  <a:lnTo>
                    <a:pt x="3416" y="17868"/>
                  </a:lnTo>
                  <a:lnTo>
                    <a:pt x="5245" y="17945"/>
                  </a:lnTo>
                  <a:lnTo>
                    <a:pt x="6705" y="18186"/>
                  </a:lnTo>
                  <a:lnTo>
                    <a:pt x="6972" y="17868"/>
                  </a:lnTo>
                  <a:lnTo>
                    <a:pt x="7874" y="16624"/>
                  </a:lnTo>
                  <a:lnTo>
                    <a:pt x="7912" y="15214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" name="object 33"/>
          <p:cNvSpPr/>
          <p:nvPr/>
        </p:nvSpPr>
        <p:spPr>
          <a:xfrm>
            <a:off x="331674" y="6555933"/>
            <a:ext cx="11342370" cy="0"/>
          </a:xfrm>
          <a:custGeom>
            <a:avLst/>
            <a:gdLst/>
            <a:ahLst/>
            <a:cxnLst/>
            <a:rect l="l" t="t" r="r" b="b"/>
            <a:pathLst>
              <a:path w="11342370">
                <a:moveTo>
                  <a:pt x="0" y="0"/>
                </a:moveTo>
                <a:lnTo>
                  <a:pt x="11342192" y="0"/>
                </a:lnTo>
              </a:path>
            </a:pathLst>
          </a:custGeom>
          <a:ln w="12700">
            <a:solidFill>
              <a:srgbClr val="18529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441960" y="2418447"/>
            <a:ext cx="7620000" cy="3501600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355600" marR="5080" indent="-342900" algn="just">
              <a:spcBef>
                <a:spcPts val="970"/>
              </a:spcBef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Деятельность, связанная с управлением транспортными средствами                                   или управлением движением транспортных средств по профессиям                                      и должностям согласно перечню работ, профессий, должностей, непосредственно связанных с управлением транспортными средствами                         или управлением движением транспортных средств</a:t>
            </a:r>
          </a:p>
          <a:p>
            <a:pPr marL="355600" marR="5080" indent="-342900" algn="just">
              <a:spcBef>
                <a:spcPts val="970"/>
              </a:spcBef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Деятельность, связанная с производством, транспортировкой, хранением                               и применением взрывчатых материалов и веществ</a:t>
            </a:r>
          </a:p>
          <a:p>
            <a:pPr marL="355600" marR="5080" indent="-342900" algn="just">
              <a:spcBef>
                <a:spcPts val="970"/>
              </a:spcBef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Деятельность, связанная с оборотом  оружия</a:t>
            </a:r>
          </a:p>
          <a:p>
            <a:pPr marL="355600" marR="5080" indent="-342900" algn="just">
              <a:spcBef>
                <a:spcPts val="970"/>
              </a:spcBef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деятельность, связанная с проведением аварийно-спасательных работ, а также                  с работой, выполняемой пожарной охраной при тушении пожаров  </a:t>
            </a:r>
          </a:p>
        </p:txBody>
      </p:sp>
      <p:sp>
        <p:nvSpPr>
          <p:cNvPr id="45" name="object 4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39"/>
              </a:lnSpc>
            </a:pPr>
            <a:fld id="{81D60167-4931-47E6-BA6A-407CBD079E47}" type="slidenum">
              <a:rPr spc="5" dirty="0"/>
              <a:t>8</a:t>
            </a:fld>
            <a:endParaRPr spc="5" dirty="0"/>
          </a:p>
        </p:txBody>
      </p:sp>
      <p:sp>
        <p:nvSpPr>
          <p:cNvPr id="46" name="object 34"/>
          <p:cNvSpPr txBox="1"/>
          <p:nvPr/>
        </p:nvSpPr>
        <p:spPr>
          <a:xfrm>
            <a:off x="8215195" y="528058"/>
            <a:ext cx="1910714" cy="452047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>
              <a:lnSpc>
                <a:spcPts val="1060"/>
              </a:lnSpc>
              <a:spcBef>
                <a:spcPts val="225"/>
              </a:spcBef>
            </a:pPr>
            <a:r>
              <a:rPr lang="ru-RU" sz="950" b="0" dirty="0" smtClean="0">
                <a:solidFill>
                  <a:srgbClr val="1D1D1B"/>
                </a:solidFill>
                <a:latin typeface="Cera Pro Medium"/>
                <a:cs typeface="Cera Pro Medium"/>
              </a:rPr>
              <a:t>Министерство труда, занятости и миграционной политики Самарской области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1147547" y="1524000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 </a:t>
            </a:r>
            <a:r>
              <a:rPr lang="ru-RU" sz="24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Виды деятельности, при осуществлении которых проводится психиатрическое освидетельствование: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610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object 5"/>
          <p:cNvGrpSpPr/>
          <p:nvPr/>
        </p:nvGrpSpPr>
        <p:grpSpPr>
          <a:xfrm>
            <a:off x="10298880" y="388382"/>
            <a:ext cx="595630" cy="652145"/>
            <a:chOff x="10298880" y="388382"/>
            <a:chExt cx="595630" cy="652145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448443" y="388382"/>
              <a:ext cx="296976" cy="542176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668507" y="560603"/>
              <a:ext cx="32054" cy="6565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0719571" y="523908"/>
              <a:ext cx="35560" cy="29845"/>
            </a:xfrm>
            <a:custGeom>
              <a:avLst/>
              <a:gdLst/>
              <a:ahLst/>
              <a:cxnLst/>
              <a:rect l="l" t="t" r="r" b="b"/>
              <a:pathLst>
                <a:path w="35559" h="29845">
                  <a:moveTo>
                    <a:pt x="21043" y="0"/>
                  </a:moveTo>
                  <a:lnTo>
                    <a:pt x="1358" y="13271"/>
                  </a:lnTo>
                  <a:lnTo>
                    <a:pt x="0" y="16078"/>
                  </a:lnTo>
                  <a:lnTo>
                    <a:pt x="292" y="16560"/>
                  </a:lnTo>
                  <a:lnTo>
                    <a:pt x="495" y="16840"/>
                  </a:lnTo>
                  <a:lnTo>
                    <a:pt x="7607" y="28816"/>
                  </a:lnTo>
                  <a:lnTo>
                    <a:pt x="17589" y="29540"/>
                  </a:lnTo>
                  <a:lnTo>
                    <a:pt x="24371" y="24968"/>
                  </a:lnTo>
                  <a:lnTo>
                    <a:pt x="32524" y="21666"/>
                  </a:lnTo>
                  <a:lnTo>
                    <a:pt x="35331" y="20599"/>
                  </a:lnTo>
                  <a:lnTo>
                    <a:pt x="34543" y="20472"/>
                  </a:lnTo>
                  <a:lnTo>
                    <a:pt x="32778" y="19875"/>
                  </a:lnTo>
                  <a:lnTo>
                    <a:pt x="31508" y="19367"/>
                  </a:lnTo>
                  <a:lnTo>
                    <a:pt x="21691" y="14973"/>
                  </a:lnTo>
                  <a:lnTo>
                    <a:pt x="21965" y="3721"/>
                  </a:lnTo>
                  <a:lnTo>
                    <a:pt x="22085" y="1981"/>
                  </a:lnTo>
                  <a:lnTo>
                    <a:pt x="22088" y="546"/>
                  </a:lnTo>
                  <a:lnTo>
                    <a:pt x="21729" y="165"/>
                  </a:lnTo>
                  <a:lnTo>
                    <a:pt x="21043" y="0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0670534" y="512848"/>
              <a:ext cx="93980" cy="53340"/>
            </a:xfrm>
            <a:custGeom>
              <a:avLst/>
              <a:gdLst/>
              <a:ahLst/>
              <a:cxnLst/>
              <a:rect l="l" t="t" r="r" b="b"/>
              <a:pathLst>
                <a:path w="93979" h="53340">
                  <a:moveTo>
                    <a:pt x="1574" y="45885"/>
                  </a:moveTo>
                  <a:lnTo>
                    <a:pt x="1244" y="46380"/>
                  </a:lnTo>
                  <a:lnTo>
                    <a:pt x="449" y="46380"/>
                  </a:lnTo>
                  <a:lnTo>
                    <a:pt x="990" y="46748"/>
                  </a:lnTo>
                  <a:lnTo>
                    <a:pt x="257" y="47914"/>
                  </a:lnTo>
                  <a:lnTo>
                    <a:pt x="0" y="48374"/>
                  </a:lnTo>
                  <a:lnTo>
                    <a:pt x="9220" y="52140"/>
                  </a:lnTo>
                  <a:lnTo>
                    <a:pt x="17997" y="52970"/>
                  </a:lnTo>
                  <a:lnTo>
                    <a:pt x="24690" y="52330"/>
                  </a:lnTo>
                  <a:lnTo>
                    <a:pt x="27484" y="51727"/>
                  </a:lnTo>
                  <a:lnTo>
                    <a:pt x="30850" y="50317"/>
                  </a:lnTo>
                  <a:lnTo>
                    <a:pt x="14581" y="50304"/>
                  </a:lnTo>
                  <a:lnTo>
                    <a:pt x="8445" y="50266"/>
                  </a:lnTo>
                  <a:lnTo>
                    <a:pt x="2351" y="46380"/>
                  </a:lnTo>
                  <a:lnTo>
                    <a:pt x="698" y="46380"/>
                  </a:lnTo>
                  <a:lnTo>
                    <a:pt x="393" y="46342"/>
                  </a:lnTo>
                  <a:lnTo>
                    <a:pt x="2291" y="46342"/>
                  </a:lnTo>
                  <a:lnTo>
                    <a:pt x="1574" y="45885"/>
                  </a:lnTo>
                  <a:close/>
                </a:path>
                <a:path w="93979" h="53340">
                  <a:moveTo>
                    <a:pt x="32195" y="49758"/>
                  </a:moveTo>
                  <a:lnTo>
                    <a:pt x="21856" y="49758"/>
                  </a:lnTo>
                  <a:lnTo>
                    <a:pt x="16687" y="50317"/>
                  </a:lnTo>
                  <a:lnTo>
                    <a:pt x="30850" y="50317"/>
                  </a:lnTo>
                  <a:lnTo>
                    <a:pt x="32195" y="49758"/>
                  </a:lnTo>
                  <a:close/>
                </a:path>
                <a:path w="93979" h="53340">
                  <a:moveTo>
                    <a:pt x="16807" y="50304"/>
                  </a:moveTo>
                  <a:close/>
                </a:path>
                <a:path w="93979" h="53340">
                  <a:moveTo>
                    <a:pt x="49072" y="0"/>
                  </a:moveTo>
                  <a:lnTo>
                    <a:pt x="47434" y="888"/>
                  </a:lnTo>
                  <a:lnTo>
                    <a:pt x="35886" y="4348"/>
                  </a:lnTo>
                  <a:lnTo>
                    <a:pt x="29865" y="7470"/>
                  </a:lnTo>
                  <a:lnTo>
                    <a:pt x="27419" y="12026"/>
                  </a:lnTo>
                  <a:lnTo>
                    <a:pt x="26593" y="19786"/>
                  </a:lnTo>
                  <a:lnTo>
                    <a:pt x="20352" y="33492"/>
                  </a:lnTo>
                  <a:lnTo>
                    <a:pt x="13439" y="41448"/>
                  </a:lnTo>
                  <a:lnTo>
                    <a:pt x="7027" y="45205"/>
                  </a:lnTo>
                  <a:lnTo>
                    <a:pt x="2286" y="46316"/>
                  </a:lnTo>
                  <a:lnTo>
                    <a:pt x="9017" y="50266"/>
                  </a:lnTo>
                  <a:lnTo>
                    <a:pt x="16807" y="50304"/>
                  </a:lnTo>
                  <a:lnTo>
                    <a:pt x="21856" y="49758"/>
                  </a:lnTo>
                  <a:lnTo>
                    <a:pt x="32195" y="49758"/>
                  </a:lnTo>
                  <a:lnTo>
                    <a:pt x="47828" y="29895"/>
                  </a:lnTo>
                  <a:lnTo>
                    <a:pt x="48336" y="28143"/>
                  </a:lnTo>
                  <a:lnTo>
                    <a:pt x="48869" y="26733"/>
                  </a:lnTo>
                  <a:lnTo>
                    <a:pt x="49281" y="26733"/>
                  </a:lnTo>
                  <a:lnTo>
                    <a:pt x="50114" y="25133"/>
                  </a:lnTo>
                  <a:lnTo>
                    <a:pt x="51013" y="22567"/>
                  </a:lnTo>
                  <a:lnTo>
                    <a:pt x="51155" y="22224"/>
                  </a:lnTo>
                  <a:lnTo>
                    <a:pt x="57213" y="12966"/>
                  </a:lnTo>
                  <a:lnTo>
                    <a:pt x="68529" y="11341"/>
                  </a:lnTo>
                  <a:lnTo>
                    <a:pt x="69977" y="11036"/>
                  </a:lnTo>
                  <a:lnTo>
                    <a:pt x="74538" y="11036"/>
                  </a:lnTo>
                  <a:lnTo>
                    <a:pt x="72476" y="8762"/>
                  </a:lnTo>
                  <a:lnTo>
                    <a:pt x="66535" y="8762"/>
                  </a:lnTo>
                  <a:lnTo>
                    <a:pt x="57988" y="5981"/>
                  </a:lnTo>
                  <a:lnTo>
                    <a:pt x="51003" y="1663"/>
                  </a:lnTo>
                  <a:lnTo>
                    <a:pt x="49072" y="0"/>
                  </a:lnTo>
                  <a:close/>
                </a:path>
                <a:path w="93979" h="53340">
                  <a:moveTo>
                    <a:pt x="74538" y="11036"/>
                  </a:moveTo>
                  <a:lnTo>
                    <a:pt x="69977" y="11036"/>
                  </a:lnTo>
                  <a:lnTo>
                    <a:pt x="70751" y="11201"/>
                  </a:lnTo>
                  <a:lnTo>
                    <a:pt x="71310" y="11810"/>
                  </a:lnTo>
                  <a:lnTo>
                    <a:pt x="71208" y="12712"/>
                  </a:lnTo>
                  <a:lnTo>
                    <a:pt x="71031" y="13322"/>
                  </a:lnTo>
                  <a:lnTo>
                    <a:pt x="70700" y="26873"/>
                  </a:lnTo>
                  <a:lnTo>
                    <a:pt x="81902" y="30975"/>
                  </a:lnTo>
                  <a:lnTo>
                    <a:pt x="84086" y="31902"/>
                  </a:lnTo>
                  <a:lnTo>
                    <a:pt x="86080" y="31927"/>
                  </a:lnTo>
                  <a:lnTo>
                    <a:pt x="91046" y="29438"/>
                  </a:lnTo>
                  <a:lnTo>
                    <a:pt x="91172" y="28930"/>
                  </a:lnTo>
                  <a:lnTo>
                    <a:pt x="85547" y="28930"/>
                  </a:lnTo>
                  <a:lnTo>
                    <a:pt x="84429" y="28879"/>
                  </a:lnTo>
                  <a:lnTo>
                    <a:pt x="82926" y="28244"/>
                  </a:lnTo>
                  <a:lnTo>
                    <a:pt x="73672" y="24777"/>
                  </a:lnTo>
                  <a:lnTo>
                    <a:pt x="73911" y="14770"/>
                  </a:lnTo>
                  <a:lnTo>
                    <a:pt x="73875" y="13995"/>
                  </a:lnTo>
                  <a:lnTo>
                    <a:pt x="74688" y="11201"/>
                  </a:lnTo>
                  <a:lnTo>
                    <a:pt x="74538" y="11036"/>
                  </a:lnTo>
                  <a:close/>
                </a:path>
                <a:path w="93979" h="53340">
                  <a:moveTo>
                    <a:pt x="91694" y="16484"/>
                  </a:moveTo>
                  <a:lnTo>
                    <a:pt x="86626" y="16484"/>
                  </a:lnTo>
                  <a:lnTo>
                    <a:pt x="88038" y="16776"/>
                  </a:lnTo>
                  <a:lnTo>
                    <a:pt x="90360" y="19392"/>
                  </a:lnTo>
                  <a:lnTo>
                    <a:pt x="89649" y="23215"/>
                  </a:lnTo>
                  <a:lnTo>
                    <a:pt x="89068" y="25298"/>
                  </a:lnTo>
                  <a:lnTo>
                    <a:pt x="88176" y="27622"/>
                  </a:lnTo>
                  <a:lnTo>
                    <a:pt x="85547" y="28930"/>
                  </a:lnTo>
                  <a:lnTo>
                    <a:pt x="91172" y="28930"/>
                  </a:lnTo>
                  <a:lnTo>
                    <a:pt x="92954" y="22224"/>
                  </a:lnTo>
                  <a:lnTo>
                    <a:pt x="93878" y="18999"/>
                  </a:lnTo>
                  <a:lnTo>
                    <a:pt x="91694" y="16484"/>
                  </a:lnTo>
                  <a:close/>
                </a:path>
                <a:path w="93979" h="53340">
                  <a:moveTo>
                    <a:pt x="49281" y="26733"/>
                  </a:moveTo>
                  <a:lnTo>
                    <a:pt x="48869" y="26733"/>
                  </a:lnTo>
                  <a:lnTo>
                    <a:pt x="48327" y="28270"/>
                  </a:lnTo>
                  <a:lnTo>
                    <a:pt x="48158" y="28892"/>
                  </a:lnTo>
                  <a:lnTo>
                    <a:pt x="49281" y="26733"/>
                  </a:lnTo>
                  <a:close/>
                </a:path>
                <a:path w="93979" h="53340">
                  <a:moveTo>
                    <a:pt x="87249" y="13449"/>
                  </a:moveTo>
                  <a:lnTo>
                    <a:pt x="84010" y="13944"/>
                  </a:lnTo>
                  <a:lnTo>
                    <a:pt x="81267" y="14770"/>
                  </a:lnTo>
                  <a:lnTo>
                    <a:pt x="79616" y="16459"/>
                  </a:lnTo>
                  <a:lnTo>
                    <a:pt x="77406" y="16814"/>
                  </a:lnTo>
                  <a:lnTo>
                    <a:pt x="76136" y="16992"/>
                  </a:lnTo>
                  <a:lnTo>
                    <a:pt x="74180" y="17144"/>
                  </a:lnTo>
                  <a:lnTo>
                    <a:pt x="74726" y="20294"/>
                  </a:lnTo>
                  <a:lnTo>
                    <a:pt x="76060" y="22644"/>
                  </a:lnTo>
                  <a:lnTo>
                    <a:pt x="77546" y="24345"/>
                  </a:lnTo>
                  <a:lnTo>
                    <a:pt x="81368" y="24002"/>
                  </a:lnTo>
                  <a:lnTo>
                    <a:pt x="81064" y="23698"/>
                  </a:lnTo>
                  <a:lnTo>
                    <a:pt x="80695" y="23215"/>
                  </a:lnTo>
                  <a:lnTo>
                    <a:pt x="81699" y="22567"/>
                  </a:lnTo>
                  <a:lnTo>
                    <a:pt x="80937" y="21374"/>
                  </a:lnTo>
                  <a:lnTo>
                    <a:pt x="80708" y="20370"/>
                  </a:lnTo>
                  <a:lnTo>
                    <a:pt x="81622" y="17970"/>
                  </a:lnTo>
                  <a:lnTo>
                    <a:pt x="83983" y="16992"/>
                  </a:lnTo>
                  <a:lnTo>
                    <a:pt x="84591" y="16814"/>
                  </a:lnTo>
                  <a:lnTo>
                    <a:pt x="86626" y="16484"/>
                  </a:lnTo>
                  <a:lnTo>
                    <a:pt x="91694" y="16484"/>
                  </a:lnTo>
                  <a:lnTo>
                    <a:pt x="89598" y="14071"/>
                  </a:lnTo>
                  <a:lnTo>
                    <a:pt x="87249" y="13449"/>
                  </a:lnTo>
                  <a:close/>
                </a:path>
                <a:path w="93979" h="53340">
                  <a:moveTo>
                    <a:pt x="73934" y="13793"/>
                  </a:moveTo>
                  <a:lnTo>
                    <a:pt x="73875" y="13995"/>
                  </a:lnTo>
                  <a:lnTo>
                    <a:pt x="73934" y="13793"/>
                  </a:lnTo>
                  <a:close/>
                </a:path>
                <a:path w="93979" h="53340">
                  <a:moveTo>
                    <a:pt x="73994" y="13588"/>
                  </a:moveTo>
                  <a:lnTo>
                    <a:pt x="73934" y="13793"/>
                  </a:lnTo>
                  <a:lnTo>
                    <a:pt x="73994" y="13588"/>
                  </a:lnTo>
                  <a:close/>
                </a:path>
                <a:path w="93979" h="53340">
                  <a:moveTo>
                    <a:pt x="70319" y="7988"/>
                  </a:moveTo>
                  <a:lnTo>
                    <a:pt x="68021" y="8470"/>
                  </a:lnTo>
                  <a:lnTo>
                    <a:pt x="67462" y="8547"/>
                  </a:lnTo>
                  <a:lnTo>
                    <a:pt x="66535" y="8762"/>
                  </a:lnTo>
                  <a:lnTo>
                    <a:pt x="72476" y="8762"/>
                  </a:lnTo>
                  <a:lnTo>
                    <a:pt x="72085" y="8331"/>
                  </a:lnTo>
                  <a:lnTo>
                    <a:pt x="70319" y="7988"/>
                  </a:lnTo>
                  <a:close/>
                </a:path>
              </a:pathLst>
            </a:custGeom>
            <a:solidFill>
              <a:srgbClr val="9DD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0745673" y="529500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40" h="15240">
                  <a:moveTo>
                    <a:pt x="8483" y="14884"/>
                  </a:moveTo>
                  <a:lnTo>
                    <a:pt x="7924" y="14770"/>
                  </a:lnTo>
                  <a:lnTo>
                    <a:pt x="7366" y="14579"/>
                  </a:lnTo>
                  <a:lnTo>
                    <a:pt x="6781" y="14338"/>
                  </a:lnTo>
                  <a:lnTo>
                    <a:pt x="3073" y="12979"/>
                  </a:lnTo>
                  <a:lnTo>
                    <a:pt x="0" y="9309"/>
                  </a:lnTo>
                  <a:lnTo>
                    <a:pt x="1524" y="11315"/>
                  </a:lnTo>
                  <a:lnTo>
                    <a:pt x="4787" y="14935"/>
                  </a:lnTo>
                  <a:lnTo>
                    <a:pt x="8483" y="14884"/>
                  </a:lnTo>
                  <a:close/>
                </a:path>
                <a:path w="15240" h="15240">
                  <a:moveTo>
                    <a:pt x="15176" y="3022"/>
                  </a:moveTo>
                  <a:lnTo>
                    <a:pt x="11315" y="0"/>
                  </a:lnTo>
                  <a:lnTo>
                    <a:pt x="10439" y="12"/>
                  </a:lnTo>
                  <a:lnTo>
                    <a:pt x="9474" y="165"/>
                  </a:lnTo>
                  <a:lnTo>
                    <a:pt x="8750" y="368"/>
                  </a:lnTo>
                  <a:lnTo>
                    <a:pt x="6489" y="1320"/>
                  </a:lnTo>
                  <a:lnTo>
                    <a:pt x="5575" y="3721"/>
                  </a:lnTo>
                  <a:lnTo>
                    <a:pt x="5791" y="4724"/>
                  </a:lnTo>
                  <a:lnTo>
                    <a:pt x="6565" y="5930"/>
                  </a:lnTo>
                  <a:lnTo>
                    <a:pt x="5067" y="6883"/>
                  </a:lnTo>
                  <a:lnTo>
                    <a:pt x="5321" y="7226"/>
                  </a:lnTo>
                  <a:lnTo>
                    <a:pt x="5537" y="7493"/>
                  </a:lnTo>
                  <a:lnTo>
                    <a:pt x="5321" y="7226"/>
                  </a:lnTo>
                  <a:lnTo>
                    <a:pt x="4330" y="7353"/>
                  </a:lnTo>
                  <a:lnTo>
                    <a:pt x="4102" y="7493"/>
                  </a:lnTo>
                  <a:lnTo>
                    <a:pt x="2311" y="7594"/>
                  </a:lnTo>
                  <a:lnTo>
                    <a:pt x="4775" y="10464"/>
                  </a:lnTo>
                  <a:lnTo>
                    <a:pt x="7645" y="11544"/>
                  </a:lnTo>
                  <a:lnTo>
                    <a:pt x="9194" y="12204"/>
                  </a:lnTo>
                  <a:lnTo>
                    <a:pt x="10414" y="12280"/>
                  </a:lnTo>
                  <a:lnTo>
                    <a:pt x="13042" y="10985"/>
                  </a:lnTo>
                  <a:lnTo>
                    <a:pt x="13931" y="8636"/>
                  </a:lnTo>
                  <a:lnTo>
                    <a:pt x="14312" y="7226"/>
                  </a:lnTo>
                  <a:lnTo>
                    <a:pt x="14528" y="6489"/>
                  </a:lnTo>
                  <a:lnTo>
                    <a:pt x="15176" y="3022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813630" y="535508"/>
              <a:ext cx="11620" cy="12103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601427" y="482343"/>
              <a:ext cx="284635" cy="55767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625746" y="981849"/>
              <a:ext cx="6299" cy="2425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609193" y="930335"/>
              <a:ext cx="73444" cy="78236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617961" y="980769"/>
              <a:ext cx="27698" cy="1494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596599" y="889110"/>
              <a:ext cx="297717" cy="12055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92638" y="560603"/>
              <a:ext cx="32054" cy="6565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0438293" y="523908"/>
              <a:ext cx="35560" cy="29845"/>
            </a:xfrm>
            <a:custGeom>
              <a:avLst/>
              <a:gdLst/>
              <a:ahLst/>
              <a:cxnLst/>
              <a:rect l="l" t="t" r="r" b="b"/>
              <a:pathLst>
                <a:path w="35559" h="29845">
                  <a:moveTo>
                    <a:pt x="14287" y="0"/>
                  </a:moveTo>
                  <a:lnTo>
                    <a:pt x="13601" y="165"/>
                  </a:lnTo>
                  <a:lnTo>
                    <a:pt x="13243" y="546"/>
                  </a:lnTo>
                  <a:lnTo>
                    <a:pt x="13246" y="1981"/>
                  </a:lnTo>
                  <a:lnTo>
                    <a:pt x="13365" y="3721"/>
                  </a:lnTo>
                  <a:lnTo>
                    <a:pt x="13639" y="14973"/>
                  </a:lnTo>
                  <a:lnTo>
                    <a:pt x="3822" y="19367"/>
                  </a:lnTo>
                  <a:lnTo>
                    <a:pt x="2552" y="19875"/>
                  </a:lnTo>
                  <a:lnTo>
                    <a:pt x="787" y="20472"/>
                  </a:lnTo>
                  <a:lnTo>
                    <a:pt x="0" y="20599"/>
                  </a:lnTo>
                  <a:lnTo>
                    <a:pt x="2806" y="21666"/>
                  </a:lnTo>
                  <a:lnTo>
                    <a:pt x="10960" y="24968"/>
                  </a:lnTo>
                  <a:lnTo>
                    <a:pt x="17741" y="29540"/>
                  </a:lnTo>
                  <a:lnTo>
                    <a:pt x="27711" y="28816"/>
                  </a:lnTo>
                  <a:lnTo>
                    <a:pt x="34836" y="16840"/>
                  </a:lnTo>
                  <a:lnTo>
                    <a:pt x="35039" y="16560"/>
                  </a:lnTo>
                  <a:lnTo>
                    <a:pt x="35331" y="16078"/>
                  </a:lnTo>
                  <a:lnTo>
                    <a:pt x="33972" y="13271"/>
                  </a:lnTo>
                  <a:lnTo>
                    <a:pt x="33362" y="11531"/>
                  </a:lnTo>
                  <a:lnTo>
                    <a:pt x="33210" y="11176"/>
                  </a:lnTo>
                  <a:lnTo>
                    <a:pt x="28346" y="3721"/>
                  </a:lnTo>
                  <a:lnTo>
                    <a:pt x="20510" y="1270"/>
                  </a:lnTo>
                  <a:lnTo>
                    <a:pt x="17272" y="546"/>
                  </a:lnTo>
                  <a:lnTo>
                    <a:pt x="14287" y="0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0428783" y="512848"/>
              <a:ext cx="93980" cy="53340"/>
            </a:xfrm>
            <a:custGeom>
              <a:avLst/>
              <a:gdLst/>
              <a:ahLst/>
              <a:cxnLst/>
              <a:rect l="l" t="t" r="r" b="b"/>
              <a:pathLst>
                <a:path w="93979" h="53340">
                  <a:moveTo>
                    <a:pt x="70448" y="26733"/>
                  </a:moveTo>
                  <a:lnTo>
                    <a:pt x="45008" y="26733"/>
                  </a:lnTo>
                  <a:lnTo>
                    <a:pt x="45587" y="28270"/>
                  </a:lnTo>
                  <a:lnTo>
                    <a:pt x="46050" y="29895"/>
                  </a:lnTo>
                  <a:lnTo>
                    <a:pt x="66421" y="51727"/>
                  </a:lnTo>
                  <a:lnTo>
                    <a:pt x="69187" y="52330"/>
                  </a:lnTo>
                  <a:lnTo>
                    <a:pt x="75880" y="52970"/>
                  </a:lnTo>
                  <a:lnTo>
                    <a:pt x="84657" y="52140"/>
                  </a:lnTo>
                  <a:lnTo>
                    <a:pt x="89121" y="50317"/>
                  </a:lnTo>
                  <a:lnTo>
                    <a:pt x="77010" y="50304"/>
                  </a:lnTo>
                  <a:lnTo>
                    <a:pt x="72021" y="49758"/>
                  </a:lnTo>
                  <a:lnTo>
                    <a:pt x="85727" y="49758"/>
                  </a:lnTo>
                  <a:lnTo>
                    <a:pt x="91592" y="46316"/>
                  </a:lnTo>
                  <a:lnTo>
                    <a:pt x="86851" y="45205"/>
                  </a:lnTo>
                  <a:lnTo>
                    <a:pt x="80438" y="41448"/>
                  </a:lnTo>
                  <a:lnTo>
                    <a:pt x="73525" y="33492"/>
                  </a:lnTo>
                  <a:lnTo>
                    <a:pt x="70448" y="26733"/>
                  </a:lnTo>
                  <a:close/>
                </a:path>
                <a:path w="93979" h="53340">
                  <a:moveTo>
                    <a:pt x="66217" y="51688"/>
                  </a:moveTo>
                  <a:lnTo>
                    <a:pt x="66394" y="51727"/>
                  </a:lnTo>
                  <a:lnTo>
                    <a:pt x="66217" y="51688"/>
                  </a:lnTo>
                  <a:close/>
                </a:path>
                <a:path w="93979" h="53340">
                  <a:moveTo>
                    <a:pt x="92303" y="45885"/>
                  </a:moveTo>
                  <a:lnTo>
                    <a:pt x="85432" y="50266"/>
                  </a:lnTo>
                  <a:lnTo>
                    <a:pt x="77190" y="50317"/>
                  </a:lnTo>
                  <a:lnTo>
                    <a:pt x="89121" y="50317"/>
                  </a:lnTo>
                  <a:lnTo>
                    <a:pt x="93878" y="48374"/>
                  </a:lnTo>
                  <a:lnTo>
                    <a:pt x="93586" y="47853"/>
                  </a:lnTo>
                  <a:lnTo>
                    <a:pt x="92887" y="46748"/>
                  </a:lnTo>
                  <a:lnTo>
                    <a:pt x="93428" y="46380"/>
                  </a:lnTo>
                  <a:lnTo>
                    <a:pt x="92633" y="46380"/>
                  </a:lnTo>
                  <a:lnTo>
                    <a:pt x="92303" y="45885"/>
                  </a:lnTo>
                  <a:close/>
                </a:path>
                <a:path w="93979" h="53340">
                  <a:moveTo>
                    <a:pt x="77070" y="50304"/>
                  </a:moveTo>
                  <a:close/>
                </a:path>
                <a:path w="93979" h="53340">
                  <a:moveTo>
                    <a:pt x="85727" y="49758"/>
                  </a:moveTo>
                  <a:lnTo>
                    <a:pt x="72021" y="49758"/>
                  </a:lnTo>
                  <a:lnTo>
                    <a:pt x="77070" y="50304"/>
                  </a:lnTo>
                  <a:lnTo>
                    <a:pt x="84861" y="50266"/>
                  </a:lnTo>
                  <a:lnTo>
                    <a:pt x="85727" y="49758"/>
                  </a:lnTo>
                  <a:close/>
                </a:path>
                <a:path w="93979" h="53340">
                  <a:moveTo>
                    <a:pt x="93484" y="46342"/>
                  </a:moveTo>
                  <a:lnTo>
                    <a:pt x="93179" y="46380"/>
                  </a:lnTo>
                  <a:lnTo>
                    <a:pt x="93428" y="46380"/>
                  </a:lnTo>
                  <a:close/>
                </a:path>
                <a:path w="93979" h="53340">
                  <a:moveTo>
                    <a:pt x="6629" y="13449"/>
                  </a:moveTo>
                  <a:lnTo>
                    <a:pt x="4279" y="14071"/>
                  </a:lnTo>
                  <a:lnTo>
                    <a:pt x="0" y="18999"/>
                  </a:lnTo>
                  <a:lnTo>
                    <a:pt x="1803" y="25298"/>
                  </a:lnTo>
                  <a:lnTo>
                    <a:pt x="2832" y="29438"/>
                  </a:lnTo>
                  <a:lnTo>
                    <a:pt x="7797" y="31927"/>
                  </a:lnTo>
                  <a:lnTo>
                    <a:pt x="9821" y="31889"/>
                  </a:lnTo>
                  <a:lnTo>
                    <a:pt x="11976" y="30975"/>
                  </a:lnTo>
                  <a:lnTo>
                    <a:pt x="17559" y="28930"/>
                  </a:lnTo>
                  <a:lnTo>
                    <a:pt x="8331" y="28930"/>
                  </a:lnTo>
                  <a:lnTo>
                    <a:pt x="5702" y="27622"/>
                  </a:lnTo>
                  <a:lnTo>
                    <a:pt x="4810" y="25298"/>
                  </a:lnTo>
                  <a:lnTo>
                    <a:pt x="4228" y="23215"/>
                  </a:lnTo>
                  <a:lnTo>
                    <a:pt x="3517" y="19392"/>
                  </a:lnTo>
                  <a:lnTo>
                    <a:pt x="5769" y="16814"/>
                  </a:lnTo>
                  <a:lnTo>
                    <a:pt x="7251" y="16484"/>
                  </a:lnTo>
                  <a:lnTo>
                    <a:pt x="14412" y="16484"/>
                  </a:lnTo>
                  <a:lnTo>
                    <a:pt x="14262" y="16459"/>
                  </a:lnTo>
                  <a:lnTo>
                    <a:pt x="12611" y="14770"/>
                  </a:lnTo>
                  <a:lnTo>
                    <a:pt x="9867" y="13944"/>
                  </a:lnTo>
                  <a:lnTo>
                    <a:pt x="6629" y="13449"/>
                  </a:lnTo>
                  <a:close/>
                </a:path>
                <a:path w="93979" h="53340">
                  <a:moveTo>
                    <a:pt x="22848" y="13588"/>
                  </a:moveTo>
                  <a:lnTo>
                    <a:pt x="19939" y="13588"/>
                  </a:lnTo>
                  <a:lnTo>
                    <a:pt x="20002" y="13995"/>
                  </a:lnTo>
                  <a:lnTo>
                    <a:pt x="19967" y="14770"/>
                  </a:lnTo>
                  <a:lnTo>
                    <a:pt x="20205" y="24777"/>
                  </a:lnTo>
                  <a:lnTo>
                    <a:pt x="10883" y="28270"/>
                  </a:lnTo>
                  <a:lnTo>
                    <a:pt x="9448" y="28879"/>
                  </a:lnTo>
                  <a:lnTo>
                    <a:pt x="8331" y="28930"/>
                  </a:lnTo>
                  <a:lnTo>
                    <a:pt x="17559" y="28930"/>
                  </a:lnTo>
                  <a:lnTo>
                    <a:pt x="23177" y="26873"/>
                  </a:lnTo>
                  <a:lnTo>
                    <a:pt x="22848" y="13588"/>
                  </a:lnTo>
                  <a:close/>
                </a:path>
                <a:path w="93979" h="53340">
                  <a:moveTo>
                    <a:pt x="65927" y="11036"/>
                  </a:moveTo>
                  <a:lnTo>
                    <a:pt x="23901" y="11036"/>
                  </a:lnTo>
                  <a:lnTo>
                    <a:pt x="25349" y="11341"/>
                  </a:lnTo>
                  <a:lnTo>
                    <a:pt x="36664" y="12966"/>
                  </a:lnTo>
                  <a:lnTo>
                    <a:pt x="42722" y="22224"/>
                  </a:lnTo>
                  <a:lnTo>
                    <a:pt x="43764" y="25133"/>
                  </a:lnTo>
                  <a:lnTo>
                    <a:pt x="45720" y="28892"/>
                  </a:lnTo>
                  <a:lnTo>
                    <a:pt x="45516" y="28143"/>
                  </a:lnTo>
                  <a:lnTo>
                    <a:pt x="45008" y="26733"/>
                  </a:lnTo>
                  <a:lnTo>
                    <a:pt x="70448" y="26733"/>
                  </a:lnTo>
                  <a:lnTo>
                    <a:pt x="67284" y="19786"/>
                  </a:lnTo>
                  <a:lnTo>
                    <a:pt x="66458" y="12026"/>
                  </a:lnTo>
                  <a:lnTo>
                    <a:pt x="65927" y="11036"/>
                  </a:lnTo>
                  <a:close/>
                </a:path>
                <a:path w="93979" h="53340">
                  <a:moveTo>
                    <a:pt x="16199" y="16776"/>
                  </a:moveTo>
                  <a:lnTo>
                    <a:pt x="9156" y="16776"/>
                  </a:lnTo>
                  <a:lnTo>
                    <a:pt x="9334" y="16814"/>
                  </a:lnTo>
                  <a:lnTo>
                    <a:pt x="9982" y="17017"/>
                  </a:lnTo>
                  <a:lnTo>
                    <a:pt x="12255" y="17970"/>
                  </a:lnTo>
                  <a:lnTo>
                    <a:pt x="13169" y="20370"/>
                  </a:lnTo>
                  <a:lnTo>
                    <a:pt x="12941" y="21374"/>
                  </a:lnTo>
                  <a:lnTo>
                    <a:pt x="12398" y="22224"/>
                  </a:lnTo>
                  <a:lnTo>
                    <a:pt x="12297" y="22644"/>
                  </a:lnTo>
                  <a:lnTo>
                    <a:pt x="13182" y="23215"/>
                  </a:lnTo>
                  <a:lnTo>
                    <a:pt x="12814" y="23698"/>
                  </a:lnTo>
                  <a:lnTo>
                    <a:pt x="12509" y="24002"/>
                  </a:lnTo>
                  <a:lnTo>
                    <a:pt x="16344" y="24345"/>
                  </a:lnTo>
                  <a:lnTo>
                    <a:pt x="17818" y="22644"/>
                  </a:lnTo>
                  <a:lnTo>
                    <a:pt x="19151" y="20294"/>
                  </a:lnTo>
                  <a:lnTo>
                    <a:pt x="19697" y="17144"/>
                  </a:lnTo>
                  <a:lnTo>
                    <a:pt x="17741" y="16992"/>
                  </a:lnTo>
                  <a:lnTo>
                    <a:pt x="16199" y="16776"/>
                  </a:lnTo>
                  <a:close/>
                </a:path>
                <a:path w="93979" h="53340">
                  <a:moveTo>
                    <a:pt x="9230" y="16798"/>
                  </a:moveTo>
                  <a:close/>
                </a:path>
                <a:path w="93979" h="53340">
                  <a:moveTo>
                    <a:pt x="14412" y="16484"/>
                  </a:moveTo>
                  <a:lnTo>
                    <a:pt x="7251" y="16484"/>
                  </a:lnTo>
                  <a:lnTo>
                    <a:pt x="9230" y="16798"/>
                  </a:lnTo>
                  <a:lnTo>
                    <a:pt x="16199" y="16776"/>
                  </a:lnTo>
                  <a:lnTo>
                    <a:pt x="14412" y="16484"/>
                  </a:lnTo>
                  <a:close/>
                </a:path>
                <a:path w="93979" h="53340">
                  <a:moveTo>
                    <a:pt x="19943" y="13793"/>
                  </a:moveTo>
                  <a:lnTo>
                    <a:pt x="19948" y="13995"/>
                  </a:lnTo>
                  <a:lnTo>
                    <a:pt x="19943" y="13793"/>
                  </a:lnTo>
                  <a:close/>
                </a:path>
                <a:path w="93979" h="53340">
                  <a:moveTo>
                    <a:pt x="23558" y="7988"/>
                  </a:moveTo>
                  <a:lnTo>
                    <a:pt x="21793" y="8331"/>
                  </a:lnTo>
                  <a:lnTo>
                    <a:pt x="19339" y="11036"/>
                  </a:lnTo>
                  <a:lnTo>
                    <a:pt x="19230" y="11341"/>
                  </a:lnTo>
                  <a:lnTo>
                    <a:pt x="19943" y="13793"/>
                  </a:lnTo>
                  <a:lnTo>
                    <a:pt x="19939" y="13588"/>
                  </a:lnTo>
                  <a:lnTo>
                    <a:pt x="22848" y="13588"/>
                  </a:lnTo>
                  <a:lnTo>
                    <a:pt x="22743" y="12966"/>
                  </a:lnTo>
                  <a:lnTo>
                    <a:pt x="22669" y="12712"/>
                  </a:lnTo>
                  <a:lnTo>
                    <a:pt x="22567" y="11810"/>
                  </a:lnTo>
                  <a:lnTo>
                    <a:pt x="23126" y="11201"/>
                  </a:lnTo>
                  <a:lnTo>
                    <a:pt x="23901" y="11036"/>
                  </a:lnTo>
                  <a:lnTo>
                    <a:pt x="65927" y="11036"/>
                  </a:lnTo>
                  <a:lnTo>
                    <a:pt x="64706" y="8762"/>
                  </a:lnTo>
                  <a:lnTo>
                    <a:pt x="27343" y="8762"/>
                  </a:lnTo>
                  <a:lnTo>
                    <a:pt x="26416" y="8547"/>
                  </a:lnTo>
                  <a:lnTo>
                    <a:pt x="25857" y="8470"/>
                  </a:lnTo>
                  <a:lnTo>
                    <a:pt x="23558" y="7988"/>
                  </a:lnTo>
                  <a:close/>
                </a:path>
                <a:path w="93979" h="53340">
                  <a:moveTo>
                    <a:pt x="44805" y="0"/>
                  </a:moveTo>
                  <a:lnTo>
                    <a:pt x="42875" y="1663"/>
                  </a:lnTo>
                  <a:lnTo>
                    <a:pt x="35890" y="5981"/>
                  </a:lnTo>
                  <a:lnTo>
                    <a:pt x="27343" y="8762"/>
                  </a:lnTo>
                  <a:lnTo>
                    <a:pt x="64706" y="8762"/>
                  </a:lnTo>
                  <a:lnTo>
                    <a:pt x="64012" y="7470"/>
                  </a:lnTo>
                  <a:lnTo>
                    <a:pt x="57992" y="4348"/>
                  </a:lnTo>
                  <a:lnTo>
                    <a:pt x="46443" y="888"/>
                  </a:lnTo>
                  <a:lnTo>
                    <a:pt x="44805" y="0"/>
                  </a:lnTo>
                  <a:close/>
                </a:path>
              </a:pathLst>
            </a:custGeom>
            <a:solidFill>
              <a:srgbClr val="9DD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0432339" y="529500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40" h="15240">
                  <a:moveTo>
                    <a:pt x="12865" y="7594"/>
                  </a:moveTo>
                  <a:lnTo>
                    <a:pt x="12001" y="7493"/>
                  </a:lnTo>
                  <a:lnTo>
                    <a:pt x="11137" y="7391"/>
                  </a:lnTo>
                  <a:lnTo>
                    <a:pt x="10845" y="7353"/>
                  </a:lnTo>
                  <a:lnTo>
                    <a:pt x="9842" y="7239"/>
                  </a:lnTo>
                  <a:lnTo>
                    <a:pt x="10109" y="6883"/>
                  </a:lnTo>
                  <a:lnTo>
                    <a:pt x="8610" y="5930"/>
                  </a:lnTo>
                  <a:lnTo>
                    <a:pt x="9385" y="4724"/>
                  </a:lnTo>
                  <a:lnTo>
                    <a:pt x="3860" y="0"/>
                  </a:lnTo>
                  <a:lnTo>
                    <a:pt x="3073" y="165"/>
                  </a:lnTo>
                  <a:lnTo>
                    <a:pt x="2387" y="457"/>
                  </a:lnTo>
                  <a:lnTo>
                    <a:pt x="1778" y="838"/>
                  </a:lnTo>
                  <a:lnTo>
                    <a:pt x="1270" y="1244"/>
                  </a:lnTo>
                  <a:lnTo>
                    <a:pt x="0" y="3022"/>
                  </a:lnTo>
                  <a:lnTo>
                    <a:pt x="647" y="6489"/>
                  </a:lnTo>
                  <a:lnTo>
                    <a:pt x="1028" y="7797"/>
                  </a:lnTo>
                  <a:lnTo>
                    <a:pt x="1244" y="8636"/>
                  </a:lnTo>
                  <a:lnTo>
                    <a:pt x="2133" y="10985"/>
                  </a:lnTo>
                  <a:lnTo>
                    <a:pt x="4762" y="12280"/>
                  </a:lnTo>
                  <a:lnTo>
                    <a:pt x="5880" y="12242"/>
                  </a:lnTo>
                  <a:lnTo>
                    <a:pt x="7531" y="11544"/>
                  </a:lnTo>
                  <a:lnTo>
                    <a:pt x="10401" y="10464"/>
                  </a:lnTo>
                  <a:lnTo>
                    <a:pt x="12865" y="7594"/>
                  </a:lnTo>
                  <a:close/>
                </a:path>
                <a:path w="15240" h="15240">
                  <a:moveTo>
                    <a:pt x="15189" y="9309"/>
                  </a:moveTo>
                  <a:lnTo>
                    <a:pt x="12103" y="12979"/>
                  </a:lnTo>
                  <a:lnTo>
                    <a:pt x="8394" y="14338"/>
                  </a:lnTo>
                  <a:lnTo>
                    <a:pt x="7810" y="14579"/>
                  </a:lnTo>
                  <a:lnTo>
                    <a:pt x="7251" y="14770"/>
                  </a:lnTo>
                  <a:lnTo>
                    <a:pt x="6692" y="14884"/>
                  </a:lnTo>
                  <a:lnTo>
                    <a:pt x="10388" y="14935"/>
                  </a:lnTo>
                  <a:lnTo>
                    <a:pt x="13652" y="11315"/>
                  </a:lnTo>
                  <a:lnTo>
                    <a:pt x="15189" y="9309"/>
                  </a:lnTo>
                  <a:close/>
                </a:path>
              </a:pathLst>
            </a:custGeom>
            <a:solidFill>
              <a:srgbClr val="128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367949" y="535508"/>
              <a:ext cx="11621" cy="12103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307134" y="482343"/>
              <a:ext cx="284636" cy="557671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561142" y="981849"/>
              <a:ext cx="6299" cy="2425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510559" y="930335"/>
              <a:ext cx="73444" cy="78236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547540" y="980769"/>
              <a:ext cx="27686" cy="14947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10586782" y="421251"/>
              <a:ext cx="19685" cy="19685"/>
            </a:xfrm>
            <a:custGeom>
              <a:avLst/>
              <a:gdLst/>
              <a:ahLst/>
              <a:cxnLst/>
              <a:rect l="l" t="t" r="r" b="b"/>
              <a:pathLst>
                <a:path w="19684" h="19684">
                  <a:moveTo>
                    <a:pt x="15240" y="0"/>
                  </a:moveTo>
                  <a:lnTo>
                    <a:pt x="9817" y="0"/>
                  </a:lnTo>
                  <a:lnTo>
                    <a:pt x="4394" y="0"/>
                  </a:lnTo>
                  <a:lnTo>
                    <a:pt x="0" y="4292"/>
                  </a:lnTo>
                  <a:lnTo>
                    <a:pt x="0" y="14859"/>
                  </a:lnTo>
                  <a:lnTo>
                    <a:pt x="4394" y="19151"/>
                  </a:lnTo>
                  <a:lnTo>
                    <a:pt x="15240" y="19151"/>
                  </a:lnTo>
                  <a:lnTo>
                    <a:pt x="19634" y="14859"/>
                  </a:lnTo>
                  <a:lnTo>
                    <a:pt x="19634" y="4292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0482631" y="426389"/>
              <a:ext cx="121920" cy="81915"/>
            </a:xfrm>
            <a:custGeom>
              <a:avLst/>
              <a:gdLst/>
              <a:ahLst/>
              <a:cxnLst/>
              <a:rect l="l" t="t" r="r" b="b"/>
              <a:pathLst>
                <a:path w="121920" h="81915">
                  <a:moveTo>
                    <a:pt x="9258" y="80327"/>
                  </a:moveTo>
                  <a:lnTo>
                    <a:pt x="5791" y="67056"/>
                  </a:lnTo>
                  <a:lnTo>
                    <a:pt x="3810" y="65557"/>
                  </a:lnTo>
                  <a:lnTo>
                    <a:pt x="1879" y="63906"/>
                  </a:lnTo>
                  <a:lnTo>
                    <a:pt x="0" y="62077"/>
                  </a:lnTo>
                  <a:lnTo>
                    <a:pt x="2324" y="78473"/>
                  </a:lnTo>
                  <a:lnTo>
                    <a:pt x="9258" y="80327"/>
                  </a:lnTo>
                  <a:close/>
                </a:path>
                <a:path w="121920" h="81915">
                  <a:moveTo>
                    <a:pt x="23342" y="81813"/>
                  </a:moveTo>
                  <a:lnTo>
                    <a:pt x="22161" y="79984"/>
                  </a:lnTo>
                  <a:lnTo>
                    <a:pt x="20726" y="77685"/>
                  </a:lnTo>
                  <a:lnTo>
                    <a:pt x="19177" y="75006"/>
                  </a:lnTo>
                  <a:lnTo>
                    <a:pt x="14960" y="73101"/>
                  </a:lnTo>
                  <a:lnTo>
                    <a:pt x="10693" y="70675"/>
                  </a:lnTo>
                  <a:lnTo>
                    <a:pt x="6578" y="67640"/>
                  </a:lnTo>
                  <a:lnTo>
                    <a:pt x="7404" y="69557"/>
                  </a:lnTo>
                  <a:lnTo>
                    <a:pt x="21475" y="81610"/>
                  </a:lnTo>
                  <a:lnTo>
                    <a:pt x="23342" y="81813"/>
                  </a:lnTo>
                  <a:close/>
                </a:path>
                <a:path w="121920" h="81915">
                  <a:moveTo>
                    <a:pt x="118503" y="1981"/>
                  </a:moveTo>
                  <a:lnTo>
                    <a:pt x="116471" y="0"/>
                  </a:lnTo>
                  <a:lnTo>
                    <a:pt x="113957" y="0"/>
                  </a:lnTo>
                  <a:lnTo>
                    <a:pt x="111442" y="0"/>
                  </a:lnTo>
                  <a:lnTo>
                    <a:pt x="109410" y="1981"/>
                  </a:lnTo>
                  <a:lnTo>
                    <a:pt x="109410" y="6883"/>
                  </a:lnTo>
                  <a:lnTo>
                    <a:pt x="111442" y="8877"/>
                  </a:lnTo>
                  <a:lnTo>
                    <a:pt x="116471" y="8877"/>
                  </a:lnTo>
                  <a:lnTo>
                    <a:pt x="118503" y="6883"/>
                  </a:lnTo>
                  <a:lnTo>
                    <a:pt x="118503" y="1981"/>
                  </a:lnTo>
                  <a:close/>
                </a:path>
                <a:path w="121920" h="81915">
                  <a:moveTo>
                    <a:pt x="121805" y="22009"/>
                  </a:moveTo>
                  <a:lnTo>
                    <a:pt x="119405" y="23037"/>
                  </a:lnTo>
                  <a:lnTo>
                    <a:pt x="116751" y="23596"/>
                  </a:lnTo>
                  <a:lnTo>
                    <a:pt x="111290" y="23596"/>
                  </a:lnTo>
                  <a:lnTo>
                    <a:pt x="108737" y="23075"/>
                  </a:lnTo>
                  <a:lnTo>
                    <a:pt x="106413" y="22136"/>
                  </a:lnTo>
                  <a:lnTo>
                    <a:pt x="106832" y="33083"/>
                  </a:lnTo>
                  <a:lnTo>
                    <a:pt x="107505" y="55041"/>
                  </a:lnTo>
                  <a:lnTo>
                    <a:pt x="109245" y="54889"/>
                  </a:lnTo>
                  <a:lnTo>
                    <a:pt x="108978" y="53886"/>
                  </a:lnTo>
                  <a:lnTo>
                    <a:pt x="108699" y="53886"/>
                  </a:lnTo>
                  <a:lnTo>
                    <a:pt x="108940" y="53733"/>
                  </a:lnTo>
                  <a:lnTo>
                    <a:pt x="113931" y="51523"/>
                  </a:lnTo>
                  <a:lnTo>
                    <a:pt x="118389" y="52971"/>
                  </a:lnTo>
                  <a:lnTo>
                    <a:pt x="119926" y="53619"/>
                  </a:lnTo>
                  <a:lnTo>
                    <a:pt x="120154" y="51523"/>
                  </a:lnTo>
                  <a:lnTo>
                    <a:pt x="120815" y="45389"/>
                  </a:lnTo>
                  <a:lnTo>
                    <a:pt x="121373" y="37934"/>
                  </a:lnTo>
                  <a:lnTo>
                    <a:pt x="121678" y="30429"/>
                  </a:lnTo>
                  <a:lnTo>
                    <a:pt x="121780" y="23596"/>
                  </a:lnTo>
                  <a:lnTo>
                    <a:pt x="121805" y="22009"/>
                  </a:lnTo>
                  <a:close/>
                </a:path>
              </a:pathLst>
            </a:custGeom>
            <a:solidFill>
              <a:srgbClr val="FAC6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0593273" y="452907"/>
              <a:ext cx="8255" cy="19050"/>
            </a:xfrm>
            <a:custGeom>
              <a:avLst/>
              <a:gdLst/>
              <a:ahLst/>
              <a:cxnLst/>
              <a:rect l="l" t="t" r="r" b="b"/>
              <a:pathLst>
                <a:path w="8254" h="19050">
                  <a:moveTo>
                    <a:pt x="7124" y="5156"/>
                  </a:moveTo>
                  <a:lnTo>
                    <a:pt x="6489" y="4178"/>
                  </a:lnTo>
                  <a:lnTo>
                    <a:pt x="6870" y="2933"/>
                  </a:lnTo>
                  <a:lnTo>
                    <a:pt x="6438" y="1587"/>
                  </a:lnTo>
                  <a:lnTo>
                    <a:pt x="3860" y="0"/>
                  </a:lnTo>
                  <a:lnTo>
                    <a:pt x="1841" y="457"/>
                  </a:lnTo>
                  <a:lnTo>
                    <a:pt x="12" y="3009"/>
                  </a:lnTo>
                  <a:lnTo>
                    <a:pt x="0" y="4343"/>
                  </a:lnTo>
                  <a:lnTo>
                    <a:pt x="635" y="5321"/>
                  </a:lnTo>
                  <a:lnTo>
                    <a:pt x="254" y="6565"/>
                  </a:lnTo>
                  <a:lnTo>
                    <a:pt x="685" y="7912"/>
                  </a:lnTo>
                  <a:lnTo>
                    <a:pt x="1968" y="8699"/>
                  </a:lnTo>
                  <a:lnTo>
                    <a:pt x="2273" y="8839"/>
                  </a:lnTo>
                  <a:lnTo>
                    <a:pt x="3111" y="8470"/>
                  </a:lnTo>
                  <a:lnTo>
                    <a:pt x="4064" y="8420"/>
                  </a:lnTo>
                  <a:lnTo>
                    <a:pt x="4914" y="8750"/>
                  </a:lnTo>
                  <a:lnTo>
                    <a:pt x="5461" y="8496"/>
                  </a:lnTo>
                  <a:lnTo>
                    <a:pt x="5956" y="8102"/>
                  </a:lnTo>
                  <a:lnTo>
                    <a:pt x="7112" y="6489"/>
                  </a:lnTo>
                  <a:lnTo>
                    <a:pt x="7124" y="5156"/>
                  </a:lnTo>
                  <a:close/>
                </a:path>
                <a:path w="8254" h="19050">
                  <a:moveTo>
                    <a:pt x="7810" y="15113"/>
                  </a:moveTo>
                  <a:lnTo>
                    <a:pt x="7696" y="13462"/>
                  </a:lnTo>
                  <a:lnTo>
                    <a:pt x="6705" y="12420"/>
                  </a:lnTo>
                  <a:lnTo>
                    <a:pt x="6604" y="12788"/>
                  </a:lnTo>
                  <a:lnTo>
                    <a:pt x="6426" y="13144"/>
                  </a:lnTo>
                  <a:lnTo>
                    <a:pt x="5092" y="14998"/>
                  </a:lnTo>
                  <a:lnTo>
                    <a:pt x="2971" y="15481"/>
                  </a:lnTo>
                  <a:lnTo>
                    <a:pt x="1244" y="14414"/>
                  </a:lnTo>
                  <a:lnTo>
                    <a:pt x="1054" y="14262"/>
                  </a:lnTo>
                  <a:lnTo>
                    <a:pt x="889" y="14084"/>
                  </a:lnTo>
                  <a:lnTo>
                    <a:pt x="508" y="15379"/>
                  </a:lnTo>
                  <a:lnTo>
                    <a:pt x="965" y="16764"/>
                  </a:lnTo>
                  <a:lnTo>
                    <a:pt x="3657" y="18440"/>
                  </a:lnTo>
                  <a:lnTo>
                    <a:pt x="5778" y="17957"/>
                  </a:lnTo>
                  <a:lnTo>
                    <a:pt x="7810" y="15113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2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0298880" y="563167"/>
              <a:ext cx="451967" cy="446502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10592892" y="460971"/>
              <a:ext cx="8255" cy="18415"/>
            </a:xfrm>
            <a:custGeom>
              <a:avLst/>
              <a:gdLst/>
              <a:ahLst/>
              <a:cxnLst/>
              <a:rect l="l" t="t" r="r" b="b"/>
              <a:pathLst>
                <a:path w="8254" h="18415">
                  <a:moveTo>
                    <a:pt x="7658" y="3873"/>
                  </a:moveTo>
                  <a:lnTo>
                    <a:pt x="7327" y="1879"/>
                  </a:lnTo>
                  <a:lnTo>
                    <a:pt x="5816" y="939"/>
                  </a:lnTo>
                  <a:lnTo>
                    <a:pt x="4305" y="0"/>
                  </a:lnTo>
                  <a:lnTo>
                    <a:pt x="2184" y="482"/>
                  </a:lnTo>
                  <a:lnTo>
                    <a:pt x="0" y="3556"/>
                  </a:lnTo>
                  <a:lnTo>
                    <a:pt x="330" y="5549"/>
                  </a:lnTo>
                  <a:lnTo>
                    <a:pt x="3352" y="7429"/>
                  </a:lnTo>
                  <a:lnTo>
                    <a:pt x="5461" y="6946"/>
                  </a:lnTo>
                  <a:lnTo>
                    <a:pt x="7658" y="3873"/>
                  </a:lnTo>
                  <a:close/>
                </a:path>
                <a:path w="8254" h="18415">
                  <a:moveTo>
                    <a:pt x="7912" y="15214"/>
                  </a:moveTo>
                  <a:lnTo>
                    <a:pt x="7289" y="14147"/>
                  </a:lnTo>
                  <a:lnTo>
                    <a:pt x="7645" y="12814"/>
                  </a:lnTo>
                  <a:lnTo>
                    <a:pt x="7150" y="11404"/>
                  </a:lnTo>
                  <a:lnTo>
                    <a:pt x="4356" y="9677"/>
                  </a:lnTo>
                  <a:lnTo>
                    <a:pt x="2133" y="10185"/>
                  </a:lnTo>
                  <a:lnTo>
                    <a:pt x="139" y="12941"/>
                  </a:lnTo>
                  <a:lnTo>
                    <a:pt x="88" y="14363"/>
                  </a:lnTo>
                  <a:lnTo>
                    <a:pt x="723" y="15430"/>
                  </a:lnTo>
                  <a:lnTo>
                    <a:pt x="457" y="16459"/>
                  </a:lnTo>
                  <a:lnTo>
                    <a:pt x="685" y="17538"/>
                  </a:lnTo>
                  <a:lnTo>
                    <a:pt x="1371" y="18313"/>
                  </a:lnTo>
                  <a:lnTo>
                    <a:pt x="3416" y="17868"/>
                  </a:lnTo>
                  <a:lnTo>
                    <a:pt x="5245" y="17945"/>
                  </a:lnTo>
                  <a:lnTo>
                    <a:pt x="6705" y="18186"/>
                  </a:lnTo>
                  <a:lnTo>
                    <a:pt x="6972" y="17868"/>
                  </a:lnTo>
                  <a:lnTo>
                    <a:pt x="7874" y="16624"/>
                  </a:lnTo>
                  <a:lnTo>
                    <a:pt x="7912" y="15214"/>
                  </a:lnTo>
                  <a:close/>
                </a:path>
              </a:pathLst>
            </a:custGeom>
            <a:solidFill>
              <a:srgbClr val="A15B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" name="object 33"/>
          <p:cNvSpPr/>
          <p:nvPr/>
        </p:nvSpPr>
        <p:spPr>
          <a:xfrm>
            <a:off x="331674" y="6555933"/>
            <a:ext cx="11342370" cy="0"/>
          </a:xfrm>
          <a:custGeom>
            <a:avLst/>
            <a:gdLst/>
            <a:ahLst/>
            <a:cxnLst/>
            <a:rect l="l" t="t" r="r" b="b"/>
            <a:pathLst>
              <a:path w="11342370">
                <a:moveTo>
                  <a:pt x="0" y="0"/>
                </a:moveTo>
                <a:lnTo>
                  <a:pt x="11342192" y="0"/>
                </a:lnTo>
              </a:path>
            </a:pathLst>
          </a:custGeom>
          <a:ln w="12700">
            <a:solidFill>
              <a:srgbClr val="18529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331674" y="2057400"/>
            <a:ext cx="7529626" cy="3547766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12700" marR="5080" algn="l">
              <a:spcBef>
                <a:spcPts val="970"/>
              </a:spcBef>
            </a:pPr>
            <a:r>
              <a:rPr lang="ru-RU" sz="32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П</a:t>
            </a:r>
            <a:r>
              <a:rPr lang="ru-RU" sz="2800" b="1" dirty="0" smtClean="0">
                <a:solidFill>
                  <a:srgbClr val="185292"/>
                </a:solidFill>
                <a:latin typeface="Bebas Neue Bold"/>
                <a:cs typeface="Bebas Neue Bold"/>
              </a:rPr>
              <a:t>еречень государственных учреждений здравоохранения психиатрического и наркологического профиля, подведомственных министерству здравоохранения Самарской области, проводящих обязательное психиатрическое освидетельствование отдельных категорий работников,                                                                                   </a:t>
            </a:r>
            <a:r>
              <a:rPr lang="ru-RU" sz="2800" b="1" dirty="0" smtClean="0">
                <a:solidFill>
                  <a:srgbClr val="00B050"/>
                </a:solidFill>
                <a:latin typeface="Bebas Neue Bold"/>
                <a:cs typeface="Bebas Neue Bold"/>
              </a:rPr>
              <a:t>утвержден приказом министерства здравоохранения Самарской области от 12.10.2015  № 1480</a:t>
            </a:r>
          </a:p>
        </p:txBody>
      </p:sp>
      <p:sp>
        <p:nvSpPr>
          <p:cNvPr id="45" name="object 4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39"/>
              </a:lnSpc>
            </a:pPr>
            <a:fld id="{81D60167-4931-47E6-BA6A-407CBD079E47}" type="slidenum">
              <a:rPr spc="5" dirty="0"/>
              <a:t>9</a:t>
            </a:fld>
            <a:endParaRPr spc="5" dirty="0"/>
          </a:p>
        </p:txBody>
      </p:sp>
      <p:sp>
        <p:nvSpPr>
          <p:cNvPr id="46" name="object 34"/>
          <p:cNvSpPr txBox="1"/>
          <p:nvPr/>
        </p:nvSpPr>
        <p:spPr>
          <a:xfrm>
            <a:off x="8215195" y="528058"/>
            <a:ext cx="1910714" cy="452047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>
              <a:lnSpc>
                <a:spcPts val="1060"/>
              </a:lnSpc>
              <a:spcBef>
                <a:spcPts val="225"/>
              </a:spcBef>
            </a:pPr>
            <a:r>
              <a:rPr lang="ru-RU" sz="950" b="0" dirty="0" smtClean="0">
                <a:solidFill>
                  <a:srgbClr val="1D1D1B"/>
                </a:solidFill>
                <a:latin typeface="Cera Pro Medium"/>
                <a:cs typeface="Cera Pro Medium"/>
              </a:rPr>
              <a:t>Министерство труда, занятости и миграционной политики Самарской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185386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1396</TotalTime>
  <Words>576</Words>
  <Application>Microsoft Office PowerPoint</Application>
  <PresentationFormat>Произвольный</PresentationFormat>
  <Paragraphs>66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1" baseType="lpstr">
      <vt:lpstr>Arial</vt:lpstr>
      <vt:lpstr>Wingdings</vt:lpstr>
      <vt:lpstr>Times New Roman</vt:lpstr>
      <vt:lpstr>Bebas Neue Bold</vt:lpstr>
      <vt:lpstr>Calibri</vt:lpstr>
      <vt:lpstr>Georgia</vt:lpstr>
      <vt:lpstr>Bebas Neue Regular</vt:lpstr>
      <vt:lpstr>Cera Pro Medium</vt:lpstr>
      <vt:lpstr>Bebas Neue Book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1</dc:title>
  <dc:creator>Оганян А.А.</dc:creator>
  <cp:lastModifiedBy>Матюшков Сергей Валериевич</cp:lastModifiedBy>
  <cp:revision>47</cp:revision>
  <dcterms:created xsi:type="dcterms:W3CDTF">2023-08-02T04:59:17Z</dcterms:created>
  <dcterms:modified xsi:type="dcterms:W3CDTF">2023-10-24T12:54:20Z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2023-08-02T00:00:00Z</vt:filetime>
  </property>
  <property fmtid="{D5CDD505-2E9C-101B-9397-08002B2CF9AE}" pid="3" name="Creator">
    <vt:lpwstr>Adobe Illustrator 26.5 (Windows)</vt:lpwstr>
  </property>
  <property fmtid="{D5CDD505-2E9C-101B-9397-08002B2CF9AE}" pid="4" name="CreatorVersion">
    <vt:lpwstr>21.0.0</vt:lpwstr>
  </property>
  <property fmtid="{D5CDD505-2E9C-101B-9397-08002B2CF9AE}" pid="5" name="LastSaved">
    <vt:filetime>2023-08-02T00:00:00Z</vt:filetime>
  </property>
  <property fmtid="{D5CDD505-2E9C-101B-9397-08002B2CF9AE}" pid="6" name="Producer">
    <vt:lpwstr>Adobe PDF library 16.07</vt:lpwstr>
  </property>
</Properties>
</file>