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837" r:id="rId3"/>
    <p:sldId id="836" r:id="rId4"/>
    <p:sldId id="845" r:id="rId5"/>
    <p:sldId id="838" r:id="rId6"/>
    <p:sldId id="841" r:id="rId7"/>
    <p:sldId id="835" r:id="rId8"/>
    <p:sldId id="846" r:id="rId9"/>
    <p:sldId id="840" r:id="rId10"/>
    <p:sldId id="844" r:id="rId11"/>
    <p:sldId id="38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27CBFAD-5857-40B3-8BBC-0CB2C1357B28}">
          <p14:sldIdLst>
            <p14:sldId id="256"/>
            <p14:sldId id="837"/>
            <p14:sldId id="836"/>
            <p14:sldId id="845"/>
            <p14:sldId id="838"/>
            <p14:sldId id="841"/>
            <p14:sldId id="835"/>
            <p14:sldId id="846"/>
            <p14:sldId id="840"/>
            <p14:sldId id="844"/>
            <p14:sldId id="384"/>
          </p14:sldIdLst>
        </p14:section>
        <p14:section name="Раздел без заголовка" id="{3FECBD8F-06A1-4FC8-8076-D0E3CD1A5BD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50" autoAdjust="0"/>
    <p:restoredTop sz="94669" autoAdjust="0"/>
  </p:normalViewPr>
  <p:slideViewPr>
    <p:cSldViewPr>
      <p:cViewPr varScale="1">
        <p:scale>
          <a:sx n="78" d="100"/>
          <a:sy n="78" d="100"/>
        </p:scale>
        <p:origin x="186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0E5A4-6EF1-4370-B039-B98D5285217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0C97C-909D-4748-BAF3-41E3F8AA01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892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640960" cy="1872208"/>
          </a:xfrm>
        </p:spPr>
        <p:txBody>
          <a:bodyPr>
            <a:normAutofit fontScale="90000"/>
          </a:bodyPr>
          <a:lstStyle/>
          <a:p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b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НЕГОСУДАРСТВЕННОЕ ОБРАЗОВАТЕЛЬНОЕ ЧАСТНОЕ УЧРЕЖДЕНИЕ ДОПОЛНИТЕЛЬНОГО ПРОФЕССИОНАЛЬНОГО ОБРАЗОВАНИЯ "ЦЕНТР ПОВЫШЕНИЯ КВАЛИФИКАЦИИ И ОХРАНЫ ТРУДА"</a:t>
            </a:r>
            <a:br>
              <a:rPr lang="ru-RU" sz="27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916832"/>
            <a:ext cx="8640960" cy="4752528"/>
          </a:xfrm>
        </p:spPr>
        <p:txBody>
          <a:bodyPr>
            <a:normAutofit fontScale="85000" lnSpcReduction="20000"/>
          </a:bodyPr>
          <a:lstStyle/>
          <a:p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 по охране труда</a:t>
            </a:r>
          </a:p>
          <a:p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 2023 года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</a:t>
            </a:r>
          </a:p>
          <a:p>
            <a:endParaRPr lang="ru-RU" b="1" i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3E4D7E-2A4D-5B92-345D-7C4FA5E2E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738" y="3553961"/>
            <a:ext cx="2898524" cy="205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720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66936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«Осуществление надзора за соблюдением трудового законодательства. Изменения в трудовом законодательстве» 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Павлова Лариса Владимировна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Заместитель руководителя государственной инспекции труда в Самарской области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«Применение средств индивидуальной защиты на производстве при воздействии вредных факторов»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Васюхин Дмитрий Владимирович,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 отдела охраны труда Управления развития персонала и охраны труда Департамента по управлению персоналом и кадровой политике Аппарата Администрации городского округа Самара, автор и ведущий информационного проекта «Охрана труда в Самаре»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«Проведение психиатрических освидетельствований работников»</a:t>
            </a:r>
          </a:p>
          <a:p>
            <a:pPr marL="0" indent="0" algn="ctr">
              <a:buNone/>
            </a:pP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Матюшков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Сергей Валерьевич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консультант Департамента условий и охраны труда Министерства труда, занятости и миграционной политики Самарской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659432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268760"/>
            <a:ext cx="8640959" cy="5544616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Адрес: 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Самара, ул. Томашевский тупик, д. 3а  </a:t>
            </a:r>
          </a:p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Тел.: 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8-800-551-25-20  звонок по России бесплатный!</a:t>
            </a:r>
          </a:p>
          <a:p>
            <a:pPr marL="0" indent="0">
              <a:buNone/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Тел.: 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8(846)207-25-25, 8(846)207-27-27   </a:t>
            </a:r>
          </a:p>
          <a:p>
            <a:pPr marL="0" indent="0">
              <a:buNone/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Эл. почта:  </a:t>
            </a:r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2217773@mail.ru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Сайт:  </a:t>
            </a:r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https://www.cpkiot.com/</a:t>
            </a:r>
            <a:endParaRPr lang="ru-RU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НОЧУ ДПО "ЦПК и ОТ"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543" y="3717032"/>
            <a:ext cx="3342913" cy="300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D19B96-7A60-8E53-0E9B-3DCC9EA0A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717032"/>
            <a:ext cx="2257837" cy="30096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FF688E-B856-4355-A55A-4C2838B6A6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6611" y="3717031"/>
            <a:ext cx="2257837" cy="300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31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НОЧУ ДПО "ЦПК и ОТ"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1" y="1124744"/>
            <a:ext cx="8640960" cy="56886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организация труда </a:t>
            </a: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примерно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6500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 умирают из-за профзаболеваний и более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тысячи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 в результате травм на рабочем месте, сообщает ООН.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2,8 млн.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умирают в результате несчастных случаев на работе или от болезней, связанных с производством. Примерно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374 млн.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 в год получают разного рода травмы и заболевания на рабочем месте.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C7EEB8-6869-F22F-B247-761AAA390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19" y="4702356"/>
            <a:ext cx="2568927" cy="205514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BB08F3-3F0A-F529-8A8A-C7069316E0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838" y="4702356"/>
            <a:ext cx="3121226" cy="20551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59C474-BC41-A88B-DB1B-DEFE655289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2456" y="4696755"/>
            <a:ext cx="2738624" cy="205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934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НОЧУ ДПО "ЦПК и ОТ"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1" y="1124744"/>
            <a:ext cx="8640960" cy="568863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Владимирович Путин об Охране Труда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«…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Важнейший вопрос - это охрана труда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 этом нельзя экономить: здесь мы намерены определить обязательный перечень мероприятий по охране труда, которые предприниматели должны финансировать, а также ввести новую систему признания рабочего места вредным.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Все прекрасно понимают: если сбой происходит, потом приходится вкладывать намного больше денег, чем можно было бы это сделать в ходе текущей работы, поэтому лучше все делать своевременно, выработать соответствующие стандарты, и этим стандартам следовать.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одночасье, за одну секунду мы все не переоборудуем, не переоснастим, это потребует огромных капиталовложений - мы не собираемся действовать механистически и резко изменять эти стандарты, не сообразуясь с реалиями жизни…»</a:t>
            </a:r>
          </a:p>
        </p:txBody>
      </p:sp>
    </p:spTree>
    <p:extLst>
      <p:ext uri="{BB962C8B-B14F-4D97-AF65-F5344CB8AC3E}">
        <p14:creationId xmlns:p14="http://schemas.microsoft.com/office/powerpoint/2010/main" val="2286284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НОЧУ ДПО "ЦПК и ОТ"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1" y="1124744"/>
            <a:ext cx="8640960" cy="568863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«…Хотел бы остановиться на нескольких вопросах, которые считаю наиболее важными. Начну с проблемы, которая связана с нашей политикой по обеспечению безопасности и с улучшением системы охраны труда на производстве. На предприятиях с тяжёлыми, вредными или опасными условиями труда у нас занято порядка 40% работающих в промышленности – это примерно 5 млн. человек, чуть даже больше: 5 млн. 106 тыс. человек из 12 млн. 349 тыс. работников промышленности.   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Представляете, какая большая армия людей работает в очень тяжёлых, сложных и вредных условиях? Кстати, и это тоже очень серьёзно, уже чисто экономический фактор: прямые экономические потери из-за неудовлетворительного состояния условий и охраны труда ежегодно составляют примерно 2 трлн. рублей – это 4,2% ВВП страны. Я ещё раз хочу подчеркнуть: безопасность производства – это важнейшая экономическая и социальная задача...»</a:t>
            </a:r>
          </a:p>
        </p:txBody>
      </p:sp>
    </p:spTree>
    <p:extLst>
      <p:ext uri="{BB962C8B-B14F-4D97-AF65-F5344CB8AC3E}">
        <p14:creationId xmlns:p14="http://schemas.microsoft.com/office/powerpoint/2010/main" val="2426152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1" y="188640"/>
            <a:ext cx="8640960" cy="666936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«Осуществление надзора за соблюдением трудового законодательства. Изменения в трудовом законодательстве» 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Павлова Лариса Владимировна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Заместитель руководителя государственной инспекции труда в Самарской области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«Применение средств индивидуальной защиты на производстве при воздействии вредных факторов»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Васюхин Дмитрий Владимирович,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 отдела охраны труда Управления развития персонала и охраны труда Департамента по управлению персоналом и кадровой политике Аппарата Администрации городского округа Самара, автор и ведущий информационного проекта «Охрана труда в Самаре»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«Проведение психиатрических освидетельствований работников»</a:t>
            </a:r>
          </a:p>
          <a:p>
            <a:pPr marL="0" indent="0" algn="ctr">
              <a:buNone/>
            </a:pP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Матюшков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Сергей Валерьевич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консультант Департамента условий и охраны труда Министерства труда, занятости и миграционной политики Самарской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139423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82DB1F84-6FB8-3197-81A3-E7C18E90B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669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Сосновская                                                                                 Бондаренко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Оксана                                                                                          Ольга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Николаевна                                                                              Александровна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Д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иректор 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Исполнительный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директор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Вуколова Татьяна Владимировна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Заведующая учебной частью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1C9293-9C2D-78A3-D25C-98DCC4C9E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3" y="188640"/>
            <a:ext cx="2304256" cy="230425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28DC6EA-5138-478D-88A5-0225D7A3A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1" y="217964"/>
            <a:ext cx="2304256" cy="23042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9EB7A24-7FFB-568A-D3FF-4460A321E2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0459" y="548680"/>
            <a:ext cx="2423082" cy="171550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444DAB2-8AA9-D20B-3D58-B5C24622F2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872" y="3284984"/>
            <a:ext cx="2304256" cy="230425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E7BD51D-EEFB-D556-7D48-672864C2BD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017" y="4437112"/>
            <a:ext cx="1847248" cy="139000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D96B8ED-DDF0-C341-DC60-0B461C20CF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8735" y="4335781"/>
            <a:ext cx="1847248" cy="139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9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9C7CF697-6459-08CF-EB55-76361F940C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745" y="188640"/>
            <a:ext cx="9022509" cy="5929287"/>
          </a:xfrm>
        </p:spPr>
      </p:pic>
    </p:spTree>
    <p:extLst>
      <p:ext uri="{BB962C8B-B14F-4D97-AF65-F5344CB8AC3E}">
        <p14:creationId xmlns:p14="http://schemas.microsoft.com/office/powerpoint/2010/main" val="3177520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1" y="188640"/>
            <a:ext cx="8640960" cy="666936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«Осуществление надзора за соблюдением трудового законодательства. Изменения в трудовом законодательстве» 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Павлова Лариса Владимировна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Заместитель руководителя государственной инспекции труда в Самарской области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«Применение средств индивидуальной защиты на производстве при воздействии вредных факторов»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Васюхин Дмитрий Владимирович,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 отдела охраны труда Управления развития персонала и охраны труда Департамента по управлению персоналом и кадровой политике Аппарата Администрации городского округа Самара, автор и ведущий информационного проекта «Охрана труда в Самаре»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«Проведение психиатрических освидетельствований работников»</a:t>
            </a:r>
          </a:p>
          <a:p>
            <a:pPr marL="0" indent="0" algn="ctr">
              <a:buNone/>
            </a:pP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Матюшков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Сергей Валерьевич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консультант Департамента условий и охраны труда Министерства труда, занятости и миграционной политики Самарской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951257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НОЧУ ДПО "ЦПК и ОТ"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1" y="1124744"/>
            <a:ext cx="8640960" cy="56886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Приказ Минтруда и соцзащиты РФ от 16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ноября 2020 г. № 782н «Об утверждении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Правил  по  охране  труда  при работе на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высоте»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 Обучение работников безопасным методам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приёмам выполнения работ на высоте (в том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 практическим навыкам применения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соответствующих СИЗ, их осмотра до и после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использования) в заочной форме, а также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исключительно с использованием электронно-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 обучения и дистанционных технологий,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практических занятий по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освоению безопасных методов и приёмов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работ на высоте, а также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прохождения стажировки в режиме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самоподготовки работником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допускается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Видео. Полигон по высоте приказ 782н">
            <a:hlinkClick r:id="" action="ppaction://media"/>
            <a:extLst>
              <a:ext uri="{FF2B5EF4-FFF2-40B4-BE49-F238E27FC236}">
                <a16:creationId xmlns:a16="http://schemas.microsoft.com/office/drawing/2014/main" id="{AB3F8FC3-9411-9801-4F4D-99BF80826B0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40152" y="1048518"/>
            <a:ext cx="2985332" cy="530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75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14787</TotalTime>
  <Words>875</Words>
  <Application>Microsoft Office PowerPoint</Application>
  <PresentationFormat>Экран (4:3)</PresentationFormat>
  <Paragraphs>82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Century Gothic</vt:lpstr>
      <vt:lpstr>Symbol</vt:lpstr>
      <vt:lpstr>Times New Roman</vt:lpstr>
      <vt:lpstr>Волна</vt:lpstr>
      <vt:lpstr>        НЕГОСУДАРСТВЕННОЕ ОБРАЗОВАТЕЛЬНОЕ ЧАСТНОЕ УЧРЕЖДЕНИЕ ДОПОЛНИТЕЛЬНОГО ПРОФЕССИОНАЛЬНОГО ОБРАЗОВАНИЯ "ЦЕНТР ПОВЫШЕНИЯ КВАЛИФИКАЦИИ И ОХРАНЫ ТРУДА" </vt:lpstr>
      <vt:lpstr>НОЧУ ДПО "ЦПК и ОТ"</vt:lpstr>
      <vt:lpstr>НОЧУ ДПО "ЦПК и ОТ"</vt:lpstr>
      <vt:lpstr>НОЧУ ДПО "ЦПК и ОТ"</vt:lpstr>
      <vt:lpstr>Презентация PowerPoint</vt:lpstr>
      <vt:lpstr>Презентация PowerPoint</vt:lpstr>
      <vt:lpstr>Презентация PowerPoint</vt:lpstr>
      <vt:lpstr>Презентация PowerPoint</vt:lpstr>
      <vt:lpstr>НОЧУ ДПО "ЦПК и ОТ"</vt:lpstr>
      <vt:lpstr>Презентация PowerPoint</vt:lpstr>
      <vt:lpstr>НОЧУ ДПО "ЦПК и ОТ"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Судья Дредд</dc:creator>
  <cp:lastModifiedBy>Валерий Бунденков</cp:lastModifiedBy>
  <cp:revision>887</cp:revision>
  <dcterms:created xsi:type="dcterms:W3CDTF">2018-11-17T05:47:11Z</dcterms:created>
  <dcterms:modified xsi:type="dcterms:W3CDTF">2023-11-21T10:20:09Z</dcterms:modified>
</cp:coreProperties>
</file>